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7" r:id="rId2"/>
  </p:sldMasterIdLst>
  <p:notesMasterIdLst>
    <p:notesMasterId r:id="rId33"/>
  </p:notesMasterIdLst>
  <p:sldIdLst>
    <p:sldId id="331" r:id="rId3"/>
    <p:sldId id="270" r:id="rId4"/>
    <p:sldId id="339" r:id="rId5"/>
    <p:sldId id="269" r:id="rId6"/>
    <p:sldId id="312" r:id="rId7"/>
    <p:sldId id="316" r:id="rId8"/>
    <p:sldId id="318" r:id="rId9"/>
    <p:sldId id="314" r:id="rId10"/>
    <p:sldId id="334" r:id="rId11"/>
    <p:sldId id="315" r:id="rId12"/>
    <p:sldId id="321" r:id="rId13"/>
    <p:sldId id="335" r:id="rId14"/>
    <p:sldId id="326" r:id="rId15"/>
    <p:sldId id="343" r:id="rId16"/>
    <p:sldId id="344" r:id="rId17"/>
    <p:sldId id="337" r:id="rId18"/>
    <p:sldId id="338" r:id="rId19"/>
    <p:sldId id="333" r:id="rId20"/>
    <p:sldId id="340" r:id="rId21"/>
    <p:sldId id="324" r:id="rId22"/>
    <p:sldId id="325" r:id="rId23"/>
    <p:sldId id="328" r:id="rId24"/>
    <p:sldId id="341" r:id="rId25"/>
    <p:sldId id="336" r:id="rId26"/>
    <p:sldId id="329" r:id="rId27"/>
    <p:sldId id="346" r:id="rId28"/>
    <p:sldId id="322" r:id="rId29"/>
    <p:sldId id="320" r:id="rId30"/>
    <p:sldId id="267" r:id="rId31"/>
    <p:sldId id="332" r:id="rId32"/>
  </p:sldIdLst>
  <p:sldSz cx="9144000" cy="5143500" type="screen16x9"/>
  <p:notesSz cx="6858000" cy="9144000"/>
  <p:embeddedFontLst>
    <p:embeddedFont>
      <p:font typeface="Aharoni" panose="02010803020104030203" pitchFamily="2" charset="-79"/>
      <p:bold r:id="rId34"/>
    </p:embeddedFont>
    <p:embeddedFont>
      <p:font typeface="Bebas Neue" panose="020B0606020202050201" pitchFamily="34" charset="0"/>
      <p:regular r:id="rId35"/>
    </p:embeddedFont>
    <p:embeddedFont>
      <p:font typeface="Caladea" panose="020B0604020202020204" charset="0"/>
      <p:regular r:id="rId36"/>
      <p:bold r:id="rId37"/>
      <p:italic r:id="rId38"/>
      <p:boldItalic r:id="rId39"/>
    </p:embeddedFont>
    <p:embeddedFont>
      <p:font typeface="Cambria Math" panose="02040503050406030204" pitchFamily="18" charset="0"/>
      <p:regular r:id="rId40"/>
    </p:embeddedFont>
    <p:embeddedFont>
      <p:font typeface="Century Gothic" panose="020B0502020202020204" pitchFamily="34" charset="0"/>
      <p:regular r:id="rId41"/>
      <p:bold r:id="rId42"/>
      <p:italic r:id="rId43"/>
      <p:boldItalic r:id="rId44"/>
    </p:embeddedFont>
    <p:embeddedFont>
      <p:font typeface="Georgia" panose="02040502050405020303" pitchFamily="18" charset="0"/>
      <p:regular r:id="rId45"/>
      <p:bold r:id="rId46"/>
      <p:italic r:id="rId47"/>
      <p:boldItalic r:id="rId48"/>
    </p:embeddedFont>
    <p:embeddedFont>
      <p:font typeface="Girassol" panose="020B0604020202020204" charset="0"/>
      <p:regular r:id="rId49"/>
    </p:embeddedFont>
    <p:embeddedFont>
      <p:font typeface="Wingdings 3" panose="05040102010807070707" pitchFamily="18" charset="2"/>
      <p:regular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a:srgbClr val="A7C9CE"/>
    <a:srgbClr val="F8F2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66FD554-83A2-43BC-9DEF-3FE4E41E098A}">
  <a:tblStyle styleId="{E66FD554-83A2-43BC-9DEF-3FE4E41E098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6B0ADDE-8488-4D3B-A562-7617B3D9B37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53428" autoAdjust="0"/>
  </p:normalViewPr>
  <p:slideViewPr>
    <p:cSldViewPr snapToGrid="0">
      <p:cViewPr>
        <p:scale>
          <a:sx n="75" d="100"/>
          <a:sy n="75" d="100"/>
        </p:scale>
        <p:origin x="2670" y="1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6.fntdata"/><Relationship Id="rId21" Type="http://schemas.openxmlformats.org/officeDocument/2006/relationships/slide" Target="slides/slide19.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1.fntdata"/><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font" Target="fonts/font8.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49" Type="http://schemas.openxmlformats.org/officeDocument/2006/relationships/font" Target="fonts/font16.fntdata"/></Relationships>
</file>

<file path=ppt/media/hdphoto1.wdp>
</file>

<file path=ppt/media/hdphoto2.wdp>
</file>

<file path=ppt/media/image1.png>
</file>

<file path=ppt/media/image10.png>
</file>

<file path=ppt/media/image11.png>
</file>

<file path=ppt/media/image12.png>
</file>

<file path=ppt/media/image13.jpeg>
</file>

<file path=ppt/media/image14.png>
</file>

<file path=ppt/media/image15.jpg>
</file>

<file path=ppt/media/image16.png>
</file>

<file path=ppt/media/image17.jpg>
</file>

<file path=ppt/media/image18.png>
</file>

<file path=ppt/media/image19.jpg>
</file>

<file path=ppt/media/image2.png>
</file>

<file path=ppt/media/image20.jpg>
</file>

<file path=ppt/media/image21.jpg>
</file>

<file path=ppt/media/image22.jpe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30.png>
</file>

<file path=ppt/media/image34.png>
</file>

<file path=ppt/media/image340.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he-IL" dirty="0"/>
              <a:t>הצגה עצמית :</a:t>
            </a:r>
            <a:r>
              <a:rPr lang="en-US" dirty="0"/>
              <a:t> </a:t>
            </a:r>
            <a:r>
              <a:rPr lang="he-IL" dirty="0"/>
              <a:t>שלום לכולם, אני אופיר, אני עדן. אנחנו סטודנטיות למדעי המחשב עם התמחות בביואינפורמטיקה.</a:t>
            </a:r>
          </a:p>
          <a:p>
            <a:pPr algn="r" rtl="1"/>
            <a:r>
              <a:rPr lang="he-IL" dirty="0"/>
              <a:t>המנחים שלנו היו שי פילוסוף מהמחלקה למדעי החיים וחן קיסר מהמחלקה למדעי המחשב.</a:t>
            </a:r>
          </a:p>
        </p:txBody>
      </p:sp>
    </p:spTree>
    <p:extLst>
      <p:ext uri="{BB962C8B-B14F-4D97-AF65-F5344CB8AC3E}">
        <p14:creationId xmlns:p14="http://schemas.microsoft.com/office/powerpoint/2010/main" val="3642893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he-IL" dirty="0"/>
              <a:t>הדרך הכי טובה ויעילה לחזות את הקשרים האלו היא על ידי </a:t>
            </a:r>
            <a:r>
              <a:rPr lang="en-US" dirty="0"/>
              <a:t>ML</a:t>
            </a:r>
            <a:r>
              <a:rPr lang="he-IL" dirty="0"/>
              <a:t>.</a:t>
            </a:r>
          </a:p>
          <a:p>
            <a:pPr marL="0" lvl="0" indent="0" algn="r" rtl="1">
              <a:spcBef>
                <a:spcPts val="0"/>
              </a:spcBef>
              <a:spcAft>
                <a:spcPts val="0"/>
              </a:spcAft>
              <a:buNone/>
            </a:pPr>
            <a:r>
              <a:rPr lang="he-IL" dirty="0"/>
              <a:t>מודלים של </a:t>
            </a:r>
            <a:r>
              <a:rPr lang="en-US" dirty="0"/>
              <a:t>ML</a:t>
            </a:r>
            <a:r>
              <a:rPr lang="he-IL" dirty="0"/>
              <a:t> יכולים לנתח דאטה מורכב ולהבין דפוסים שלאדם יכול להיות יותר קשה להבחין בהם.</a:t>
            </a:r>
            <a:endParaRPr dirty="0"/>
          </a:p>
        </p:txBody>
      </p:sp>
    </p:spTree>
    <p:extLst>
      <p:ext uri="{BB962C8B-B14F-4D97-AF65-F5344CB8AC3E}">
        <p14:creationId xmlns:p14="http://schemas.microsoft.com/office/powerpoint/2010/main" val="9368518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298450" algn="r" rtl="1"/>
            <a:r>
              <a:rPr lang="he-IL" dirty="0"/>
              <a:t>אז בעצם כדי לבנות מודל היינו צריכות קודם כל ללמוד את הדאטה </a:t>
            </a:r>
          </a:p>
          <a:p>
            <a:pPr marL="457200" indent="-298450" algn="r" rtl="1"/>
            <a:r>
              <a:rPr lang="he-IL" dirty="0"/>
              <a:t>זה נקרא </a:t>
            </a:r>
            <a:r>
              <a:rPr lang="en-US" dirty="0"/>
              <a:t>EDA</a:t>
            </a:r>
            <a:r>
              <a:rPr lang="he-IL" dirty="0"/>
              <a:t> – </a:t>
            </a:r>
            <a:r>
              <a:rPr lang="en-US" dirty="0"/>
              <a:t>exploratory data analysis</a:t>
            </a:r>
            <a:r>
              <a:rPr lang="he-IL" dirty="0"/>
              <a:t>  </a:t>
            </a:r>
          </a:p>
          <a:p>
            <a:pPr algn="r" rtl="1"/>
            <a:r>
              <a:rPr lang="he-IL" dirty="0"/>
              <a:t>זה בעצם ויזואליזציה של המידע על ידי גרפים </a:t>
            </a:r>
            <a:r>
              <a:rPr lang="he-IL" dirty="0" err="1"/>
              <a:t>שונים.קליק</a:t>
            </a:r>
            <a:endParaRPr lang="he-IL" dirty="0"/>
          </a:p>
          <a:p>
            <a:pPr algn="r" rtl="1"/>
            <a:r>
              <a:rPr lang="he-IL" dirty="0"/>
              <a:t>למשל ב</a:t>
            </a:r>
            <a:r>
              <a:rPr lang="en-US" dirty="0"/>
              <a:t>pie chart</a:t>
            </a:r>
            <a:r>
              <a:rPr lang="he-IL" dirty="0"/>
              <a:t> הזה ראינו שאין הבדלים בדגימות בין הכפרים השונים </a:t>
            </a:r>
          </a:p>
          <a:p>
            <a:pPr algn="r" rtl="1"/>
            <a:r>
              <a:rPr lang="he-IL" dirty="0"/>
              <a:t>לעומת זאת *קליק* *קליק* בגרפים האלו ראינו שיש הבדלים בין שימושים הקרקע השונים וגם בין הדרגות השונות של המכרסם</a:t>
            </a:r>
          </a:p>
          <a:p>
            <a:pPr algn="r" rtl="1"/>
            <a:r>
              <a:rPr lang="he-IL" dirty="0"/>
              <a:t>בניית הגרפים עזרה לנו לדעת איזה מהפיצ'רים יהיו חשובים למודל ואיזה פחות ולפי זה ככה התקדמנו עם המודל</a:t>
            </a:r>
          </a:p>
        </p:txBody>
      </p:sp>
    </p:spTree>
    <p:extLst>
      <p:ext uri="{BB962C8B-B14F-4D97-AF65-F5344CB8AC3E}">
        <p14:creationId xmlns:p14="http://schemas.microsoft.com/office/powerpoint/2010/main" val="41901538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he-IL" dirty="0"/>
              <a:t>בגלל שהדאטה קטן,</a:t>
            </a:r>
            <a:r>
              <a:rPr lang="en-US" dirty="0"/>
              <a:t> </a:t>
            </a:r>
            <a:r>
              <a:rPr lang="he-IL" dirty="0"/>
              <a:t>רצינו להגביר את האמינות של המודל ושלא יהיה נטייה לכיוון אחד.</a:t>
            </a:r>
          </a:p>
          <a:p>
            <a:pPr algn="r" rtl="1"/>
            <a:r>
              <a:rPr lang="he-IL" dirty="0"/>
              <a:t>לכן, ביצענו , </a:t>
            </a:r>
            <a:r>
              <a:rPr lang="en-US" dirty="0"/>
              <a:t>cross validation</a:t>
            </a:r>
            <a:r>
              <a:rPr lang="he-IL" dirty="0"/>
              <a:t> השתמשנו ב</a:t>
            </a:r>
            <a:r>
              <a:rPr lang="en-US" dirty="0" err="1"/>
              <a:t>kfold</a:t>
            </a:r>
            <a:r>
              <a:rPr lang="he-IL" dirty="0"/>
              <a:t> שזה אומר שהמודל מתאמן </a:t>
            </a:r>
            <a:r>
              <a:rPr lang="en-US" dirty="0"/>
              <a:t>K</a:t>
            </a:r>
            <a:r>
              <a:rPr lang="he-IL" dirty="0"/>
              <a:t> פעמים ובכל פעם </a:t>
            </a:r>
            <a:r>
              <a:rPr lang="en-US" dirty="0"/>
              <a:t>K</a:t>
            </a:r>
            <a:r>
              <a:rPr lang="he-IL" dirty="0"/>
              <a:t>-1 חלקים משמשים לאימון והחלק האחרון לבדיקה.</a:t>
            </a:r>
          </a:p>
          <a:p>
            <a:pPr algn="r" rtl="1"/>
            <a:r>
              <a:rPr lang="he-IL" dirty="0"/>
              <a:t>והמדדים שנקבל יהיו בעצם הממוצע של </a:t>
            </a:r>
            <a:r>
              <a:rPr lang="en-US" dirty="0"/>
              <a:t>K</a:t>
            </a:r>
            <a:r>
              <a:rPr lang="he-IL" dirty="0"/>
              <a:t> האימונים.</a:t>
            </a:r>
          </a:p>
          <a:p>
            <a:pPr algn="r" rtl="1"/>
            <a:r>
              <a:rPr lang="he-IL" dirty="0"/>
              <a:t>שימוש ב</a:t>
            </a:r>
            <a:r>
              <a:rPr lang="en-US" dirty="0"/>
              <a:t>cross validation</a:t>
            </a:r>
            <a:r>
              <a:rPr lang="he-IL" dirty="0"/>
              <a:t> הוא בעצם כמעט חובה, כדי שלא יהיה איזשהו </a:t>
            </a:r>
            <a:r>
              <a:rPr lang="en-US" dirty="0"/>
              <a:t>bias</a:t>
            </a:r>
            <a:r>
              <a:rPr lang="he-IL" dirty="0"/>
              <a:t> למשל אם חילקנו את המודל לאימון וטסט, והטסט היה מאוד קל לחזות אז לא באמת בדקנו עד כמה טוב המודל.</a:t>
            </a:r>
          </a:p>
        </p:txBody>
      </p:sp>
    </p:spTree>
    <p:extLst>
      <p:ext uri="{BB962C8B-B14F-4D97-AF65-F5344CB8AC3E}">
        <p14:creationId xmlns:p14="http://schemas.microsoft.com/office/powerpoint/2010/main" val="26817851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en-US" dirty="0"/>
              <a:t>ML</a:t>
            </a:r>
            <a:r>
              <a:rPr lang="he-IL" dirty="0"/>
              <a:t> כוללת מגוון רחב של מודלים שמשמשים לחיזוי, וסיווג של המידע. לכל אחד יש את היתרונות שלו וכל אחד מתאים לסוגי בעיות שונים בהתאם לאופי הנתונים ומטרות המחקר.</a:t>
            </a:r>
          </a:p>
          <a:p>
            <a:pPr algn="r" rtl="1"/>
            <a:r>
              <a:rPr lang="he-IL" dirty="0"/>
              <a:t>בחרנו לנסות שלושה מודלים שמתאימים מבחינת אופי הנתונים. לפי התוצאות בחרנו לעבוד עם, קליק, </a:t>
            </a:r>
            <a:r>
              <a:rPr lang="en-US" dirty="0"/>
              <a:t>logistic regression</a:t>
            </a:r>
            <a:r>
              <a:rPr lang="he-IL" dirty="0"/>
              <a:t> וקליק </a:t>
            </a:r>
            <a:r>
              <a:rPr lang="en-US" dirty="0"/>
              <a:t>KNN</a:t>
            </a:r>
            <a:r>
              <a:rPr lang="he-IL" dirty="0"/>
              <a:t>.</a:t>
            </a:r>
          </a:p>
          <a:p>
            <a:pPr algn="r" rtl="1"/>
            <a:r>
              <a:rPr lang="en-US" dirty="0"/>
              <a:t>MCC</a:t>
            </a:r>
            <a:r>
              <a:rPr lang="he-IL" dirty="0"/>
              <a:t> מדד שלוקח בחשבון את כל 4 הערכים ב</a:t>
            </a:r>
            <a:r>
              <a:rPr lang="en-US" dirty="0" err="1"/>
              <a:t>confuson</a:t>
            </a:r>
            <a:r>
              <a:rPr lang="en-US" dirty="0"/>
              <a:t> matrix</a:t>
            </a:r>
          </a:p>
          <a:p>
            <a:pPr algn="r" rtl="1"/>
            <a:endParaRPr lang="en-US" dirty="0"/>
          </a:p>
          <a:p>
            <a:pPr marL="158750" indent="0" algn="r" rtl="1">
              <a:buNone/>
            </a:pPr>
            <a:endParaRPr lang="he-IL" dirty="0"/>
          </a:p>
          <a:p>
            <a:pPr marL="158750" indent="0" algn="r" rtl="1">
              <a:buNone/>
            </a:pPr>
            <a:endParaRPr lang="he-IL" dirty="0"/>
          </a:p>
          <a:p>
            <a:pPr marL="158750" indent="0" algn="r" rtl="1">
              <a:buNone/>
            </a:pPr>
            <a:r>
              <a:rPr lang="he-IL" dirty="0"/>
              <a:t>*למה בחרנו דווקא במודלים האלה? במדע העיקרון הכי חשוב הוא שלרוב ההסבר הכי פשוט הוא הנכון. אלה המודלים הכי פשוטים. יכולנו להשתמש במודלים מתוחכמים יותר כמו </a:t>
            </a:r>
            <a:r>
              <a:rPr lang="en-US" dirty="0"/>
              <a:t>neural networks </a:t>
            </a:r>
            <a:r>
              <a:rPr lang="he-IL" dirty="0"/>
              <a:t> ויכול להיות שגם היינו משתמשות אם היה לנו יותר זמן*</a:t>
            </a:r>
          </a:p>
        </p:txBody>
      </p:sp>
    </p:spTree>
    <p:extLst>
      <p:ext uri="{BB962C8B-B14F-4D97-AF65-F5344CB8AC3E}">
        <p14:creationId xmlns:p14="http://schemas.microsoft.com/office/powerpoint/2010/main" val="9185810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en-US" dirty="0"/>
              <a:t>KNN</a:t>
            </a:r>
            <a:r>
              <a:rPr lang="he-IL" dirty="0"/>
              <a:t> זה מודל המשמש לסיווג ורגרסיה. הוא עובד על פי הרעיון שהדוגמאות הדומות ביותר זו לזו יהיו הקרובות ביותר במרחב התכונות. הוא מחשב את המרחק מדוגמאות המאומנות ובוחר את </a:t>
            </a:r>
            <a:r>
              <a:rPr lang="en-US" dirty="0"/>
              <a:t>K</a:t>
            </a:r>
            <a:r>
              <a:rPr lang="he-IL" dirty="0"/>
              <a:t> השכנים הקרובים ביותר, ונותן לנקודה החדשה את הערך הכי שכיח מבין השכנים. </a:t>
            </a:r>
          </a:p>
          <a:p>
            <a:pPr algn="r" rtl="1"/>
            <a:endParaRPr lang="he-IL" dirty="0"/>
          </a:p>
          <a:p>
            <a:pPr algn="r" rtl="1"/>
            <a:r>
              <a:rPr lang="he-IL" dirty="0"/>
              <a:t>יתרון: פשוט וקל ליישום, מתאים גם לסיווג וגם לרגרסיה</a:t>
            </a:r>
          </a:p>
          <a:p>
            <a:pPr algn="r" rtl="1"/>
            <a:r>
              <a:rPr lang="he-IL" dirty="0"/>
              <a:t>חיסרון: יכול להיות איטי כשיש כמויות גדולות של דאטה או הרבה מימדים (פיצ'רים)</a:t>
            </a:r>
          </a:p>
        </p:txBody>
      </p:sp>
    </p:spTree>
    <p:extLst>
      <p:ext uri="{BB962C8B-B14F-4D97-AF65-F5344CB8AC3E}">
        <p14:creationId xmlns:p14="http://schemas.microsoft.com/office/powerpoint/2010/main" val="25846437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he-IL" dirty="0"/>
              <a:t>אלגוריתם שמשמש בעיקר לסיווג בינארי. הוא מודד את ההסתברות שהדוגמה שייכת לאחת מ2 מחלקות בעזרת פונקציה לוגיסטית (סיגמואיד).</a:t>
            </a:r>
          </a:p>
          <a:p>
            <a:pPr algn="r" rtl="1"/>
            <a:endParaRPr lang="he-IL" dirty="0"/>
          </a:p>
          <a:p>
            <a:pPr algn="r" rtl="1"/>
            <a:r>
              <a:rPr lang="he-IL" dirty="0"/>
              <a:t>יתרון: מהיר לחישוב וקל להבנה, מתאים למגוון רחב של בעיות בינאריות</a:t>
            </a:r>
          </a:p>
          <a:p>
            <a:pPr algn="r" rtl="1"/>
            <a:r>
              <a:rPr lang="he-IL" dirty="0"/>
              <a:t>חסרון: מניח קשר לינארי בין התכונות להסתברות, מתאים רק לבינארי. </a:t>
            </a:r>
          </a:p>
        </p:txBody>
      </p:sp>
    </p:spTree>
    <p:extLst>
      <p:ext uri="{BB962C8B-B14F-4D97-AF65-F5344CB8AC3E}">
        <p14:creationId xmlns:p14="http://schemas.microsoft.com/office/powerpoint/2010/main" val="18949389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en-US" dirty="0"/>
              <a:t>MCC </a:t>
            </a:r>
            <a:r>
              <a:rPr lang="he-IL" dirty="0"/>
              <a:t>הוא מדד המשמש להעריך את האיכות של מודלים בינאריים.</a:t>
            </a:r>
          </a:p>
          <a:p>
            <a:pPr algn="r" rtl="1"/>
            <a:r>
              <a:rPr lang="he-IL" dirty="0"/>
              <a:t>הוא מתחשב בכל 4 המדדים ב</a:t>
            </a:r>
            <a:r>
              <a:rPr lang="en-US" dirty="0"/>
              <a:t>confusion matrix</a:t>
            </a:r>
            <a:r>
              <a:rPr lang="he-IL" dirty="0"/>
              <a:t> וכך בעצם מספק הערכה מאוזנת גם אם המחלקות השונות בדאטה בגדלים שונים.</a:t>
            </a:r>
          </a:p>
          <a:p>
            <a:pPr algn="r" rtl="1"/>
            <a:r>
              <a:rPr lang="he-IL" dirty="0"/>
              <a:t>טווח הציונים הוא בין -1 ל1 כאשר 1 אומר שהדיוק מושלם, 0 אומר שהוא לא יותר טוב מרנדומלי ו1- כאשר יש חוסר הסכמה מוחלט.</a:t>
            </a:r>
            <a:endParaRPr lang="en-US" dirty="0"/>
          </a:p>
        </p:txBody>
      </p:sp>
    </p:spTree>
    <p:extLst>
      <p:ext uri="{BB962C8B-B14F-4D97-AF65-F5344CB8AC3E}">
        <p14:creationId xmlns:p14="http://schemas.microsoft.com/office/powerpoint/2010/main" val="41316013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he-IL" dirty="0"/>
              <a:t>איך נדע אם המודל היה טוב בחיזוי או לא? </a:t>
            </a:r>
          </a:p>
          <a:p>
            <a:pPr algn="r" rtl="1"/>
            <a:r>
              <a:rPr lang="en-US" dirty="0"/>
              <a:t>Confusion matrix </a:t>
            </a:r>
            <a:r>
              <a:rPr lang="he-IL" dirty="0"/>
              <a:t> זו בעצם טבלה שמסכמת לנו את המודל, מתוכה מוציאים מדדים שיוכלו להסביר עד כמה המודל חזה טוב. למשל ב</a:t>
            </a:r>
            <a:r>
              <a:rPr lang="en-US" dirty="0"/>
              <a:t>recall</a:t>
            </a:r>
            <a:r>
              <a:rPr lang="he-IL" dirty="0"/>
              <a:t> נוכל לדעת מתוך סך הלינקים שקיימים בפועל כמה הוא החזיר. אבל בעצם אפשר לעשות שהמודל יחזה על הכל שזה לינק ואז ה</a:t>
            </a:r>
            <a:r>
              <a:rPr lang="en-US" dirty="0"/>
              <a:t>recall</a:t>
            </a:r>
            <a:r>
              <a:rPr lang="he-IL" dirty="0"/>
              <a:t> יהיה אחד, בשביל זה יש לנו את ה</a:t>
            </a:r>
            <a:r>
              <a:rPr lang="en-US" dirty="0"/>
              <a:t>precision</a:t>
            </a:r>
            <a:r>
              <a:rPr lang="he-IL" dirty="0"/>
              <a:t> שבעצם אומר כמה הוא דייק בתוצאות שלו. ובעצם </a:t>
            </a:r>
            <a:r>
              <a:rPr lang="en-US" dirty="0"/>
              <a:t>F</a:t>
            </a:r>
            <a:r>
              <a:rPr lang="he-IL" dirty="0"/>
              <a:t>1 זה ציון שמשקלל את שני המדדים האלה.</a:t>
            </a:r>
          </a:p>
          <a:p>
            <a:pPr algn="r" rtl="1"/>
            <a:r>
              <a:rPr lang="en-US" dirty="0"/>
              <a:t>confusion matrix</a:t>
            </a:r>
            <a:r>
              <a:rPr lang="he-IL" dirty="0"/>
              <a:t>. </a:t>
            </a:r>
            <a:r>
              <a:rPr lang="en-US" dirty="0"/>
              <a:t>True</a:t>
            </a:r>
            <a:r>
              <a:rPr lang="he-IL" dirty="0"/>
              <a:t>/</a:t>
            </a:r>
            <a:r>
              <a:rPr lang="en-US" dirty="0"/>
              <a:t>False</a:t>
            </a:r>
            <a:r>
              <a:rPr lang="he-IL" dirty="0"/>
              <a:t> אם צדק או לא צדק. </a:t>
            </a:r>
            <a:r>
              <a:rPr lang="en-US" dirty="0"/>
              <a:t>Positive/Negative</a:t>
            </a:r>
            <a:r>
              <a:rPr lang="he-IL" dirty="0"/>
              <a:t> – קיים או לא קיים</a:t>
            </a:r>
          </a:p>
        </p:txBody>
      </p:sp>
    </p:spTree>
    <p:extLst>
      <p:ext uri="{BB962C8B-B14F-4D97-AF65-F5344CB8AC3E}">
        <p14:creationId xmlns:p14="http://schemas.microsoft.com/office/powerpoint/2010/main" val="15768570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he-IL" dirty="0"/>
              <a:t>תחילה נראה כאילו המודל חזה בצורה טובה חוסר לינק (כלומר החיידק לא במכרסם). </a:t>
            </a:r>
          </a:p>
          <a:p>
            <a:pPr algn="r" rtl="1"/>
            <a:r>
              <a:rPr lang="he-IL" dirty="0"/>
              <a:t>אבל כשמתסכלים על חיזוי לינקים רואים שהוא פספס</a:t>
            </a:r>
            <a:r>
              <a:rPr lang="en-US" dirty="0"/>
              <a:t> </a:t>
            </a:r>
            <a:r>
              <a:rPr lang="he-IL" dirty="0"/>
              <a:t> יותר מ1000 לינקים.</a:t>
            </a:r>
          </a:p>
          <a:p>
            <a:pPr algn="r" rtl="1"/>
            <a:r>
              <a:rPr lang="he-IL" dirty="0"/>
              <a:t>ניסינו להבין למה המודל היה כל כך טוב בחיזוי חוסר לינק לעומת לינק וגילינו שהדאטה לא מאוזן. *קליק*</a:t>
            </a:r>
          </a:p>
        </p:txBody>
      </p:sp>
    </p:spTree>
    <p:extLst>
      <p:ext uri="{BB962C8B-B14F-4D97-AF65-F5344CB8AC3E}">
        <p14:creationId xmlns:p14="http://schemas.microsoft.com/office/powerpoint/2010/main" val="15669688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he-IL" dirty="0"/>
              <a:t>תחילה נראה כאילו המודל חזה בצורה טובה חוסר לינק (כלומר החיידק לא במכרסם). </a:t>
            </a:r>
          </a:p>
          <a:p>
            <a:pPr algn="r" rtl="1"/>
            <a:r>
              <a:rPr lang="he-IL" dirty="0"/>
              <a:t>אבל כשמתסכלים על חיזוי לינקים רואים שהוא פספס</a:t>
            </a:r>
            <a:r>
              <a:rPr lang="en-US" dirty="0"/>
              <a:t> </a:t>
            </a:r>
            <a:r>
              <a:rPr lang="he-IL" dirty="0"/>
              <a:t> יותר מ1000 לינקים.</a:t>
            </a:r>
          </a:p>
          <a:p>
            <a:pPr algn="r" rtl="1"/>
            <a:r>
              <a:rPr lang="he-IL" dirty="0"/>
              <a:t>ניסינו להבין למה המודל היה כל כך טוב בחיזוי חוסר לינק לעומת לינק וגילינו שהדאטה לא מאוזן. *קליק*</a:t>
            </a:r>
          </a:p>
        </p:txBody>
      </p:sp>
    </p:spTree>
    <p:extLst>
      <p:ext uri="{BB962C8B-B14F-4D97-AF65-F5344CB8AC3E}">
        <p14:creationId xmlns:p14="http://schemas.microsoft.com/office/powerpoint/2010/main" val="17518798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he-IL" dirty="0"/>
              <a:t>אז כמו שחן אומר, בשביל פחות מלהציל את העולם, אנחנו לא קמות בבוקר. </a:t>
            </a:r>
          </a:p>
          <a:p>
            <a:pPr marL="0" lvl="0" indent="0" algn="r" rtl="1">
              <a:spcBef>
                <a:spcPts val="0"/>
              </a:spcBef>
              <a:spcAft>
                <a:spcPts val="0"/>
              </a:spcAft>
              <a:buNone/>
            </a:pPr>
            <a:r>
              <a:rPr lang="he-IL" dirty="0"/>
              <a:t>וספציפית בפרויקט שלנו, את תושבי מדגסקר מפני מחלות.</a:t>
            </a:r>
          </a:p>
          <a:p>
            <a:pPr marL="0" lvl="0" indent="0" algn="r" rtl="1">
              <a:spcBef>
                <a:spcPts val="0"/>
              </a:spcBef>
              <a:spcAft>
                <a:spcPts val="0"/>
              </a:spcAft>
              <a:buNone/>
            </a:pPr>
            <a:r>
              <a:rPr lang="he-IL" dirty="0"/>
              <a:t>טוב אז נתחיל מקצת רקע:</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en-US" dirty="0" err="1"/>
              <a:t>Imablanced</a:t>
            </a:r>
            <a:r>
              <a:rPr lang="en-US" dirty="0"/>
              <a:t> data</a:t>
            </a:r>
            <a:r>
              <a:rPr lang="he-IL" dirty="0"/>
              <a:t> זה אומר שבדאטה יש יותר מסוג מסוים לעומת האחר. </a:t>
            </a:r>
          </a:p>
          <a:p>
            <a:pPr algn="r" rtl="1"/>
            <a:r>
              <a:rPr lang="he-IL" dirty="0"/>
              <a:t>במקרה שלנו *קליק*, היו הרבה יותר רשומות של חוסר לינק, לעומת לינק. ניתן לראות זאת בגרף הבא</a:t>
            </a:r>
          </a:p>
          <a:p>
            <a:pPr algn="r" rtl="1"/>
            <a:r>
              <a:rPr lang="he-IL" dirty="0"/>
              <a:t>יש הבדל של כמעט פי 35. </a:t>
            </a:r>
          </a:p>
          <a:p>
            <a:pPr algn="r" rtl="1"/>
            <a:r>
              <a:rPr lang="he-IL" dirty="0"/>
              <a:t>מכיוון שקיים קושי לדגום את כל הלינקים בין החיידקים קיבלנו דאטה יחסית קטן, ומאוד לא מאוזן. </a:t>
            </a:r>
          </a:p>
          <a:p>
            <a:pPr algn="r" rtl="1"/>
            <a:r>
              <a:rPr lang="he-IL" dirty="0"/>
              <a:t>קיימים חיידקים שמצאנו במכרסם אחד, אבל סיכוי גבוה שלא יופיעו בשאר המכרסמים.</a:t>
            </a:r>
          </a:p>
        </p:txBody>
      </p:sp>
    </p:spTree>
    <p:extLst>
      <p:ext uri="{BB962C8B-B14F-4D97-AF65-F5344CB8AC3E}">
        <p14:creationId xmlns:p14="http://schemas.microsoft.com/office/powerpoint/2010/main" val="13760044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he-IL" dirty="0"/>
              <a:t>פתרונות אפשריים להתמודדות עם הבעיה הזו</a:t>
            </a:r>
          </a:p>
          <a:p>
            <a:pPr algn="r" rtl="1"/>
            <a:r>
              <a:rPr lang="he-IL" dirty="0"/>
              <a:t>הם </a:t>
            </a:r>
            <a:r>
              <a:rPr lang="en-US" dirty="0"/>
              <a:t>under-sampling </a:t>
            </a:r>
            <a:r>
              <a:rPr lang="he-IL" dirty="0"/>
              <a:t> ו</a:t>
            </a:r>
            <a:r>
              <a:rPr lang="en-US" dirty="0"/>
              <a:t>over-sampling</a:t>
            </a:r>
            <a:r>
              <a:rPr lang="he-IL" dirty="0"/>
              <a:t> </a:t>
            </a:r>
          </a:p>
          <a:p>
            <a:pPr algn="r" rtl="1"/>
            <a:r>
              <a:rPr lang="en-US" dirty="0"/>
              <a:t>Under- </a:t>
            </a:r>
            <a:r>
              <a:rPr lang="he-IL" dirty="0"/>
              <a:t> - זה אומר לקחת את הקבוצה שיש ממנה יותר בדאטה ולהוריד ממנה כדי להשוות לקבוצה הקטנה.</a:t>
            </a:r>
          </a:p>
          <a:p>
            <a:pPr algn="r" rtl="1"/>
            <a:r>
              <a:rPr lang="en-US" dirty="0"/>
              <a:t>Over</a:t>
            </a:r>
            <a:r>
              <a:rPr lang="he-IL" dirty="0"/>
              <a:t> בדיוק ההפך.</a:t>
            </a:r>
          </a:p>
          <a:p>
            <a:pPr algn="r" rtl="1"/>
            <a:r>
              <a:rPr lang="he-IL" dirty="0"/>
              <a:t>אנחנו עבדנו עם *קליק* </a:t>
            </a:r>
            <a:r>
              <a:rPr lang="en-US" dirty="0"/>
              <a:t>random under sampling </a:t>
            </a:r>
            <a:r>
              <a:rPr lang="he-IL" dirty="0"/>
              <a:t> השתמשנו בחבילה של </a:t>
            </a:r>
            <a:r>
              <a:rPr lang="en-US" dirty="0"/>
              <a:t>imblearn </a:t>
            </a:r>
            <a:r>
              <a:rPr lang="he-IL" dirty="0"/>
              <a:t> שמסירה באופן אקראי חלק מהרשומות של חוסר לינק.</a:t>
            </a:r>
          </a:p>
          <a:p>
            <a:pPr algn="r" rtl="1"/>
            <a:r>
              <a:rPr lang="he-IL" dirty="0"/>
              <a:t>*לא להקריא*</a:t>
            </a:r>
          </a:p>
          <a:p>
            <a:pPr marL="158750" marR="0" lvl="0" indent="0" algn="r" defTabSz="914400" rtl="1" eaLnBrk="1" fontAlgn="auto" latinLnBrk="0" hangingPunct="1">
              <a:lnSpc>
                <a:spcPct val="100000"/>
              </a:lnSpc>
              <a:spcBef>
                <a:spcPts val="0"/>
              </a:spcBef>
              <a:spcAft>
                <a:spcPts val="0"/>
              </a:spcAft>
              <a:buClr>
                <a:srgbClr val="000000"/>
              </a:buClr>
              <a:buSzPts val="1100"/>
              <a:buFont typeface="Arial"/>
              <a:buNone/>
              <a:tabLst/>
              <a:defRPr/>
            </a:pPr>
            <a:r>
              <a:rPr lang="he-IL" dirty="0"/>
              <a:t>	</a:t>
            </a:r>
            <a:r>
              <a:rPr lang="en-US" dirty="0"/>
              <a:t>One class classification</a:t>
            </a:r>
            <a:r>
              <a:rPr lang="he-IL" dirty="0"/>
              <a:t> </a:t>
            </a:r>
            <a:r>
              <a:rPr lang="en-US" dirty="0"/>
              <a:t>- </a:t>
            </a:r>
            <a:r>
              <a:rPr lang="he-IL" dirty="0"/>
              <a:t> לאמן את המודל רק על קבוצה אחת במטרה שהוא ילמד את המאפיינים של קבוצה זו, ואז כאשר הוא מקבל דאטה חדש הוא יגיד האם שייך לקבוצה בהתאם למאפיינים שלה או לא</a:t>
            </a:r>
          </a:p>
          <a:p>
            <a:pPr marL="158750" indent="0" algn="r" rtl="1">
              <a:buNone/>
            </a:pPr>
            <a:r>
              <a:rPr lang="he-IL" dirty="0"/>
              <a:t>	</a:t>
            </a:r>
            <a:r>
              <a:rPr lang="en-US" dirty="0" err="1"/>
              <a:t>tomek</a:t>
            </a:r>
            <a:r>
              <a:rPr lang="en-US" dirty="0"/>
              <a:t> links</a:t>
            </a:r>
            <a:r>
              <a:rPr lang="he-IL" dirty="0"/>
              <a:t> – מוצאים את זוגות השכנים שנמצאים כל אחד במחלקה אחרת ומורידים את בן הזוג מהמחלקה של הרוב.</a:t>
            </a:r>
          </a:p>
          <a:p>
            <a:pPr marL="158750" indent="0" algn="r" rtl="1">
              <a:buNone/>
            </a:pPr>
            <a:r>
              <a:rPr lang="he-IL" dirty="0"/>
              <a:t>	</a:t>
            </a:r>
            <a:r>
              <a:rPr lang="en-US" dirty="0"/>
              <a:t>SMOTE </a:t>
            </a:r>
            <a:r>
              <a:rPr lang="he-IL" dirty="0"/>
              <a:t> - מוסיף דוגמאות סינתטיות ממחלקת המיעוט על ידי חישוב </a:t>
            </a:r>
            <a:r>
              <a:rPr lang="en-US" dirty="0"/>
              <a:t>k</a:t>
            </a:r>
            <a:r>
              <a:rPr lang="he-IL" dirty="0"/>
              <a:t> השכנים הכי קרובים אל כל נקודה במחלקת המיעוט.</a:t>
            </a:r>
          </a:p>
        </p:txBody>
      </p:sp>
    </p:spTree>
    <p:extLst>
      <p:ext uri="{BB962C8B-B14F-4D97-AF65-F5344CB8AC3E}">
        <p14:creationId xmlns:p14="http://schemas.microsoft.com/office/powerpoint/2010/main" val="17088614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he-IL" dirty="0"/>
              <a:t>לאחר ה</a:t>
            </a:r>
            <a:r>
              <a:rPr lang="en-US" dirty="0" err="1"/>
              <a:t>undersampling</a:t>
            </a:r>
            <a:r>
              <a:rPr lang="en-US" dirty="0"/>
              <a:t> </a:t>
            </a:r>
            <a:r>
              <a:rPr lang="he-IL" dirty="0"/>
              <a:t> אנחנו רואים שיפור משמעותי ב</a:t>
            </a:r>
            <a:r>
              <a:rPr lang="en-US" dirty="0"/>
              <a:t>recall </a:t>
            </a:r>
            <a:r>
              <a:rPr lang="he-IL" dirty="0"/>
              <a:t> של הלינקים, כלומר המודל הצליח לחזות יותר לינקים, לעומת לפני הטיפול בדאטה שפספס את הרוב.</a:t>
            </a:r>
            <a:endParaRPr lang="en-US" dirty="0"/>
          </a:p>
        </p:txBody>
      </p:sp>
    </p:spTree>
    <p:extLst>
      <p:ext uri="{BB962C8B-B14F-4D97-AF65-F5344CB8AC3E}">
        <p14:creationId xmlns:p14="http://schemas.microsoft.com/office/powerpoint/2010/main" val="36727369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endParaRPr lang="en-US" dirty="0"/>
          </a:p>
        </p:txBody>
      </p:sp>
    </p:spTree>
    <p:extLst>
      <p:ext uri="{BB962C8B-B14F-4D97-AF65-F5344CB8AC3E}">
        <p14:creationId xmlns:p14="http://schemas.microsoft.com/office/powerpoint/2010/main" val="9377054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r" rtl="1">
              <a:buNone/>
            </a:pPr>
            <a:r>
              <a:rPr lang="he-IL" dirty="0"/>
              <a:t>הגרף מציג את היחס בין ציוני ה</a:t>
            </a:r>
            <a:r>
              <a:rPr lang="en-US" dirty="0"/>
              <a:t>recall, precision </a:t>
            </a:r>
            <a:r>
              <a:rPr lang="he-IL" dirty="0"/>
              <a:t>. המודלים מראים הצלחה יחסית טובה, כאשר </a:t>
            </a:r>
            <a:r>
              <a:rPr lang="en-US" dirty="0"/>
              <a:t>LR</a:t>
            </a:r>
            <a:r>
              <a:rPr lang="he-IL" dirty="0"/>
              <a:t> יחסית אפקטיבי יותר לעומת </a:t>
            </a:r>
            <a:r>
              <a:rPr lang="en-US" dirty="0"/>
              <a:t>KNN</a:t>
            </a:r>
            <a:r>
              <a:rPr lang="he-IL" dirty="0"/>
              <a:t> כי הוא מצליח לשמור על ערכי </a:t>
            </a:r>
            <a:r>
              <a:rPr lang="en-US" dirty="0"/>
              <a:t>precision</a:t>
            </a:r>
            <a:r>
              <a:rPr lang="he-IL" dirty="0"/>
              <a:t> גבוהים עבור ערכים שונים של </a:t>
            </a:r>
            <a:r>
              <a:rPr lang="en-US" dirty="0"/>
              <a:t>recall</a:t>
            </a:r>
            <a:r>
              <a:rPr lang="he-IL" dirty="0"/>
              <a:t>.</a:t>
            </a:r>
            <a:r>
              <a:rPr lang="en-US" dirty="0"/>
              <a:t> </a:t>
            </a:r>
            <a:r>
              <a:rPr lang="he-IL" dirty="0"/>
              <a:t> אפשר לראות זאת גם בערכי ה</a:t>
            </a:r>
            <a:r>
              <a:rPr lang="en-US" dirty="0"/>
              <a:t>AUC</a:t>
            </a:r>
            <a:r>
              <a:rPr lang="he-IL" dirty="0"/>
              <a:t> שבעצם ערך מושלם זה 1 ומה שקיבלנו מאוד קרוב. </a:t>
            </a:r>
          </a:p>
        </p:txBody>
      </p:sp>
    </p:spTree>
    <p:extLst>
      <p:ext uri="{BB962C8B-B14F-4D97-AF65-F5344CB8AC3E}">
        <p14:creationId xmlns:p14="http://schemas.microsoft.com/office/powerpoint/2010/main" val="33263371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r" rtl="1">
              <a:buNone/>
            </a:pPr>
            <a:r>
              <a:rPr lang="he-IL" dirty="0"/>
              <a:t>אחת ממטרות הפרויקט הייתה לגלות אילו פיצ'רים משפיעים על החלטות המודל.</a:t>
            </a:r>
          </a:p>
          <a:p>
            <a:pPr marL="158750" indent="0" algn="r" rtl="1">
              <a:buNone/>
            </a:pPr>
            <a:r>
              <a:rPr lang="he-IL" dirty="0"/>
              <a:t>לצורך כך השתמשנו בחבילה שנקראית </a:t>
            </a:r>
            <a:r>
              <a:rPr lang="en-US" dirty="0"/>
              <a:t>SHAP</a:t>
            </a:r>
            <a:r>
              <a:rPr lang="he-IL" dirty="0"/>
              <a:t> שעושה בדיוק את זה ואלה היו התוצאות.</a:t>
            </a:r>
            <a:endParaRPr lang="en-US" dirty="0"/>
          </a:p>
          <a:p>
            <a:pPr marL="158750" indent="0" algn="r" rtl="1">
              <a:buNone/>
            </a:pPr>
            <a:r>
              <a:rPr lang="he-IL" dirty="0"/>
              <a:t>אדום – ערכים גבוהים של הפיצ'ר למשל דרגה גבוהה של החיידק (עם כמה מכרסמים יש לו לינק)</a:t>
            </a:r>
          </a:p>
          <a:p>
            <a:pPr marL="158750" indent="0" algn="r" rtl="1">
              <a:buNone/>
            </a:pPr>
            <a:r>
              <a:rPr lang="he-IL" dirty="0"/>
              <a:t>כחול – ערכים נמוכים של הפיצ'ר</a:t>
            </a:r>
          </a:p>
          <a:p>
            <a:pPr marL="158750" indent="0" algn="r" rtl="1">
              <a:buNone/>
            </a:pPr>
            <a:r>
              <a:rPr lang="he-IL" dirty="0"/>
              <a:t>ניתן לראות שה</a:t>
            </a:r>
            <a:r>
              <a:rPr lang="en-US" dirty="0"/>
              <a:t>feature </a:t>
            </a:r>
            <a:r>
              <a:rPr lang="he-IL" dirty="0"/>
              <a:t> שהכי משפיע על המודל הוא הדרגה של החיידק (כלומר עם כמה מכרסמים יש לו לינק), ככל שהדרגה גבוהה יותר (נקודות אדומות) ככה יותר סיכוי שהמודל יחזה שיהיה לו לינק (ערכים חיוביים בציר ה-</a:t>
            </a:r>
            <a:r>
              <a:rPr lang="en-US" dirty="0"/>
              <a:t>X</a:t>
            </a:r>
            <a:r>
              <a:rPr lang="he-IL" dirty="0"/>
              <a:t>) ולהפך</a:t>
            </a:r>
          </a:p>
          <a:p>
            <a:pPr marL="158750" indent="0" algn="r" rtl="1">
              <a:buNone/>
            </a:pPr>
            <a:r>
              <a:rPr lang="he-IL" dirty="0"/>
              <a:t>אותו דבר ב</a:t>
            </a:r>
            <a:r>
              <a:rPr lang="en-US" dirty="0"/>
              <a:t>feature </a:t>
            </a:r>
            <a:r>
              <a:rPr lang="he-IL" dirty="0"/>
              <a:t> של הדרגה של המכרסם, משפיע טיפה פחות</a:t>
            </a:r>
          </a:p>
          <a:p>
            <a:pPr marL="158750" indent="0" algn="r" rtl="1">
              <a:buNone/>
            </a:pPr>
            <a:r>
              <a:rPr lang="he-IL" dirty="0"/>
              <a:t>שאר הפיצ'רים משפיעים מעט.</a:t>
            </a:r>
          </a:p>
          <a:p>
            <a:pPr marL="158750" indent="0" algn="r" rtl="1">
              <a:buNone/>
            </a:pPr>
            <a:r>
              <a:rPr lang="he-IL" dirty="0"/>
              <a:t>למשל, בפיצ'ר של </a:t>
            </a:r>
            <a:r>
              <a:rPr lang="en-US" dirty="0" err="1"/>
              <a:t>elevation.obs</a:t>
            </a:r>
            <a:r>
              <a:rPr lang="en-US" dirty="0"/>
              <a:t> </a:t>
            </a:r>
            <a:r>
              <a:rPr lang="he-IL" dirty="0"/>
              <a:t> ככל שהערכים נמוכים ככה יותר סיכוי שהמודל יחזה שיש לינק</a:t>
            </a:r>
            <a:r>
              <a:rPr lang="en-US" dirty="0"/>
              <a:t>.</a:t>
            </a:r>
          </a:p>
        </p:txBody>
      </p:sp>
    </p:spTree>
    <p:extLst>
      <p:ext uri="{BB962C8B-B14F-4D97-AF65-F5344CB8AC3E}">
        <p14:creationId xmlns:p14="http://schemas.microsoft.com/office/powerpoint/2010/main" val="17734625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r" rtl="1">
              <a:buNone/>
            </a:pPr>
            <a:r>
              <a:rPr lang="he-IL" dirty="0"/>
              <a:t>אם נתמקד בטווח הערכים בין -2 ל 2 נראה שהגובה שבו נדגם המכרסם השפיע על חיזוי המודל, ככל שהגובה היה נמוך יותר, כך גדל הסיכוי שהמודל היה חוזה שקיים לינק.</a:t>
            </a:r>
          </a:p>
        </p:txBody>
      </p:sp>
    </p:spTree>
    <p:extLst>
      <p:ext uri="{BB962C8B-B14F-4D97-AF65-F5344CB8AC3E}">
        <p14:creationId xmlns:p14="http://schemas.microsoft.com/office/powerpoint/2010/main" val="7422336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he-IL" dirty="0"/>
              <a:t>כל הפרויקט התבצע בעזרת </a:t>
            </a:r>
            <a:r>
              <a:rPr lang="en-US" dirty="0"/>
              <a:t>google </a:t>
            </a:r>
            <a:r>
              <a:rPr lang="en-US" dirty="0" err="1"/>
              <a:t>colab</a:t>
            </a:r>
            <a:r>
              <a:rPr lang="en-US" dirty="0"/>
              <a:t> </a:t>
            </a:r>
            <a:r>
              <a:rPr lang="he-IL" dirty="0"/>
              <a:t> והכל נכתב בפייתון.</a:t>
            </a:r>
          </a:p>
          <a:p>
            <a:pPr algn="r" rtl="1"/>
            <a:r>
              <a:rPr lang="he-IL" dirty="0"/>
              <a:t>לויזואליזציה השתמשנו בחבילות של פייתון שמתאימות ל</a:t>
            </a:r>
            <a:r>
              <a:rPr lang="en-US" dirty="0"/>
              <a:t>EDA</a:t>
            </a:r>
            <a:r>
              <a:rPr lang="he-IL" dirty="0"/>
              <a:t> כמו </a:t>
            </a:r>
            <a:r>
              <a:rPr lang="en-US" dirty="0"/>
              <a:t>matplotlib </a:t>
            </a:r>
            <a:r>
              <a:rPr lang="he-IL" dirty="0"/>
              <a:t> </a:t>
            </a:r>
            <a:r>
              <a:rPr lang="en-US" dirty="0"/>
              <a:t>pandas</a:t>
            </a:r>
            <a:endParaRPr lang="he-IL" dirty="0"/>
          </a:p>
          <a:p>
            <a:pPr algn="r" rtl="1"/>
            <a:r>
              <a:rPr lang="he-IL" dirty="0"/>
              <a:t>חבילה שימושית נוספת, ואולי הכי נפוצה ב</a:t>
            </a:r>
            <a:r>
              <a:rPr lang="en-US" dirty="0"/>
              <a:t>ML</a:t>
            </a:r>
            <a:r>
              <a:rPr lang="he-IL" dirty="0"/>
              <a:t> היא </a:t>
            </a:r>
            <a:r>
              <a:rPr lang="en-US" dirty="0"/>
              <a:t>sklearn </a:t>
            </a:r>
            <a:r>
              <a:rPr lang="he-IL" dirty="0"/>
              <a:t> בה השתמשנו בבניית המודלים </a:t>
            </a:r>
          </a:p>
          <a:p>
            <a:pPr algn="r" rtl="1"/>
            <a:r>
              <a:rPr lang="he-IL" dirty="0"/>
              <a:t>בדיקת השפעת הפיצ'רים על המודל הייתה בעזרת </a:t>
            </a:r>
            <a:r>
              <a:rPr lang="en-US" dirty="0"/>
              <a:t>SHAP</a:t>
            </a:r>
            <a:endParaRPr lang="he-IL" dirty="0"/>
          </a:p>
          <a:p>
            <a:pPr algn="r" rtl="1"/>
            <a:r>
              <a:rPr lang="he-IL" dirty="0"/>
              <a:t>וכמובן כל דבר שעשינו היה תוך כדי עדכון ל</a:t>
            </a:r>
            <a:r>
              <a:rPr lang="en-US" dirty="0"/>
              <a:t>GITHUB</a:t>
            </a:r>
            <a:r>
              <a:rPr lang="he-IL" dirty="0"/>
              <a:t> כדי לנהל גרסאות ולעבוד בעבודה משותפת.</a:t>
            </a:r>
            <a:endParaRPr lang="en-US" dirty="0"/>
          </a:p>
        </p:txBody>
      </p:sp>
    </p:spTree>
    <p:extLst>
      <p:ext uri="{BB962C8B-B14F-4D97-AF65-F5344CB8AC3E}">
        <p14:creationId xmlns:p14="http://schemas.microsoft.com/office/powerpoint/2010/main" val="34075013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he-IL" dirty="0"/>
              <a:t>לסיכום,</a:t>
            </a:r>
          </a:p>
          <a:p>
            <a:pPr marL="0" lvl="0" indent="0" algn="r" rtl="1">
              <a:spcBef>
                <a:spcPts val="0"/>
              </a:spcBef>
              <a:spcAft>
                <a:spcPts val="0"/>
              </a:spcAft>
              <a:buNone/>
            </a:pPr>
            <a:r>
              <a:rPr lang="he-IL" dirty="0"/>
              <a:t>עמדנו בשתי מטרות הפרויקט, הצלחנו לבנות מודל שיחזה בצורה יחסית טובה לינקים בין מכרסמים וחיידקים</a:t>
            </a:r>
          </a:p>
          <a:p>
            <a:pPr marL="0" lvl="0" indent="0" algn="r" rtl="1">
              <a:spcBef>
                <a:spcPts val="0"/>
              </a:spcBef>
              <a:spcAft>
                <a:spcPts val="0"/>
              </a:spcAft>
              <a:buNone/>
            </a:pPr>
            <a:r>
              <a:rPr lang="he-IL" dirty="0"/>
              <a:t>גילינו אילו פיצ'רים משפיעים יותר על המודל ואיך.</a:t>
            </a:r>
          </a:p>
          <a:p>
            <a:pPr marL="0" lvl="0" indent="0" algn="r" rtl="1">
              <a:spcBef>
                <a:spcPts val="0"/>
              </a:spcBef>
              <a:spcAft>
                <a:spcPts val="0"/>
              </a:spcAft>
              <a:buNone/>
            </a:pPr>
            <a:r>
              <a:rPr lang="he-IL" dirty="0"/>
              <a:t>הממצאים האלה יכולים להביא למסקנות חשובות למחקר מעמיק יותר בהבנה של האינטראקציות במערכות אקולוגיות.</a:t>
            </a:r>
          </a:p>
          <a:p>
            <a:pPr marL="0" lvl="0" indent="0" algn="r" rtl="1">
              <a:spcBef>
                <a:spcPts val="0"/>
              </a:spcBef>
              <a:spcAft>
                <a:spcPts val="0"/>
              </a:spcAft>
              <a:buNone/>
            </a:pPr>
            <a:r>
              <a:rPr lang="he-IL" dirty="0"/>
              <a:t>בנימה אישית, אנחנו שמחות על כך שיצא לנו ללמוד תחום חדש, שלא למדנו בלימודי התואר. </a:t>
            </a:r>
            <a:r>
              <a:rPr lang="en-US" dirty="0"/>
              <a:t>ML</a:t>
            </a:r>
            <a:r>
              <a:rPr lang="he-IL" dirty="0"/>
              <a:t> זה תחום נורא חשוב ומתפתח שמביא לחידושים וקדמה בכל תחומי החיים.</a:t>
            </a:r>
          </a:p>
        </p:txBody>
      </p:sp>
    </p:spTree>
    <p:extLst>
      <p:ext uri="{BB962C8B-B14F-4D97-AF65-F5344CB8AC3E}">
        <p14:creationId xmlns:p14="http://schemas.microsoft.com/office/powerpoint/2010/main" val="3847991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29c8a9e8e58_4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29c8a9e8e58_4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he-IL" dirty="0"/>
              <a:t>אנחנו רוצות להודות למנחים שלנו חן ושי ולחברי המעבדה של שי שעזרו בכל שאלה.</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r" rtl="1"/>
            <a:r>
              <a:rPr lang="he-IL" dirty="0"/>
              <a:t>מערכות אקולוגיות מעוצבות בעיקר על ידי האינטראקציות המתרחשות בתוכן. </a:t>
            </a:r>
            <a:br>
              <a:rPr lang="en-US" dirty="0"/>
            </a:br>
            <a:r>
              <a:rPr lang="he-IL" dirty="0"/>
              <a:t>האורגניזמים השונים מתקשרים אחד עם השני ועם הסביבה, וכך בעצם יוצרים רשתות מורכבות שגורמות לשינויים אקולוגים </a:t>
            </a:r>
            <a:r>
              <a:rPr lang="he-IL" dirty="0" err="1"/>
              <a:t>ואבולוציונים</a:t>
            </a:r>
            <a:r>
              <a:rPr lang="he-IL" dirty="0"/>
              <a:t>.</a:t>
            </a:r>
            <a:endParaRPr lang="en-US" dirty="0"/>
          </a:p>
        </p:txBody>
      </p:sp>
    </p:spTree>
    <p:extLst>
      <p:ext uri="{BB962C8B-B14F-4D97-AF65-F5344CB8AC3E}">
        <p14:creationId xmlns:p14="http://schemas.microsoft.com/office/powerpoint/2010/main" val="317156052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r>
              <a:rPr lang="he-IL" dirty="0"/>
              <a:t>שאלות?</a:t>
            </a:r>
            <a:endParaRPr lang="en-US" dirty="0"/>
          </a:p>
        </p:txBody>
      </p:sp>
    </p:spTree>
    <p:extLst>
      <p:ext uri="{BB962C8B-B14F-4D97-AF65-F5344CB8AC3E}">
        <p14:creationId xmlns:p14="http://schemas.microsoft.com/office/powerpoint/2010/main" val="970147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he-IL" sz="3600" dirty="0"/>
              <a:t>במקרה שלנו התמקדנו באינטראקציות בין מכרסמים לחיידקים מכיוון שהן משפיעות על המצב הבריאותי של המכרסם ותפקוד מערכת החיסון שלו. </a:t>
            </a:r>
            <a:br>
              <a:rPr lang="en-US" sz="3600" dirty="0"/>
            </a:br>
            <a:r>
              <a:rPr lang="he-IL" sz="3600" dirty="0"/>
              <a:t>ובנוסף, עוזרות בפיתוח טיפולים ושיטות למניעת מחלות.</a:t>
            </a:r>
          </a:p>
          <a:p>
            <a:pPr marL="0" lvl="0" indent="0" algn="r" rtl="1">
              <a:spcBef>
                <a:spcPts val="0"/>
              </a:spcBef>
              <a:spcAft>
                <a:spcPts val="0"/>
              </a:spcAft>
              <a:buNone/>
            </a:pPr>
            <a:r>
              <a:rPr lang="he-IL" sz="3600" dirty="0"/>
              <a:t>הבנה של האינטראקציות האלה תעזור לנו להבין את תפקידי החיידקים בהפצת המחלות ולשפר יישומים בביוטכנולוגיה, חקלאות ורפואה.</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he-IL" dirty="0" err="1"/>
              <a:t>האינטאראקציות</a:t>
            </a:r>
            <a:r>
              <a:rPr lang="he-IL" dirty="0"/>
              <a:t> בין מכרסמים</a:t>
            </a:r>
            <a:r>
              <a:rPr lang="en-US" dirty="0"/>
              <a:t>(hosts) </a:t>
            </a:r>
            <a:r>
              <a:rPr lang="he-IL" dirty="0"/>
              <a:t> לבין חיידקים</a:t>
            </a:r>
            <a:r>
              <a:rPr lang="en-US" dirty="0"/>
              <a:t>microbes) </a:t>
            </a:r>
            <a:r>
              <a:rPr lang="he-IL" dirty="0"/>
              <a:t>) הם אחד הגורמים שמשפיע על הפצת המחלות באזור.</a:t>
            </a:r>
          </a:p>
          <a:p>
            <a:pPr marL="0" lvl="0" indent="0" algn="r" rtl="1">
              <a:spcBef>
                <a:spcPts val="0"/>
              </a:spcBef>
              <a:spcAft>
                <a:spcPts val="0"/>
              </a:spcAft>
              <a:buNone/>
            </a:pPr>
            <a:r>
              <a:rPr lang="he-IL" dirty="0"/>
              <a:t>בגלל שמדובר באותו מין של מכרס אז היינו מצפים שהגרף הדו צדדי יהיה מלא אבל זה לא מה שקורה במציאות.</a:t>
            </a:r>
          </a:p>
          <a:p>
            <a:pPr marL="0" lvl="0" indent="0" algn="r" rtl="1">
              <a:spcBef>
                <a:spcPts val="0"/>
              </a:spcBef>
              <a:spcAft>
                <a:spcPts val="0"/>
              </a:spcAft>
              <a:buNone/>
            </a:pPr>
            <a:r>
              <a:rPr lang="he-IL" dirty="0"/>
              <a:t>לכן מטרת הפרויקט שלנו הייתה לבנות פונקציה שתמפה מהמרחב של המכרסמים למרחב של מיני החיידקים, כלומר שתחזה לינקים.</a:t>
            </a:r>
            <a:br>
              <a:rPr lang="he-IL" dirty="0"/>
            </a:br>
            <a:r>
              <a:rPr lang="he-IL" dirty="0"/>
              <a:t>שאלה נוספת הייתה, האם יש תכונות מסוימות של המכרסמים שמשפיעים על הלינק, למשל מתי הוא נדגם ואיפה.</a:t>
            </a:r>
          </a:p>
          <a:p>
            <a:pPr marL="0" lvl="0" indent="0" algn="r" rtl="1">
              <a:spcBef>
                <a:spcPts val="0"/>
              </a:spcBef>
              <a:spcAft>
                <a:spcPts val="0"/>
              </a:spcAft>
              <a:buNone/>
            </a:pPr>
            <a:r>
              <a:rPr lang="he-IL" dirty="0"/>
              <a:t>הפונקציה בעצם תקבל אוסף של תכונות שייצגו את המכרסם ומין של חיידק ותחזיר תשובה האם קיים ביניהם לינק או לא.</a:t>
            </a:r>
          </a:p>
          <a:p>
            <a:pPr marL="0" lvl="0" indent="0" algn="r" rtl="1">
              <a:spcBef>
                <a:spcPts val="0"/>
              </a:spcBef>
              <a:spcAft>
                <a:spcPts val="0"/>
              </a:spcAft>
              <a:buNone/>
            </a:pPr>
            <a:r>
              <a:rPr lang="he-IL" dirty="0"/>
              <a:t>אז איך עושים את זה? *קליק*</a:t>
            </a:r>
          </a:p>
          <a:p>
            <a:pPr marL="0" lvl="0" indent="0" algn="r" rtl="1">
              <a:spcBef>
                <a:spcPts val="0"/>
              </a:spcBef>
              <a:spcAft>
                <a:spcPts val="0"/>
              </a:spcAft>
              <a:buNone/>
            </a:pPr>
            <a:endParaRPr lang="he-IL" dirty="0"/>
          </a:p>
        </p:txBody>
      </p:sp>
    </p:spTree>
    <p:extLst>
      <p:ext uri="{BB962C8B-B14F-4D97-AF65-F5344CB8AC3E}">
        <p14:creationId xmlns:p14="http://schemas.microsoft.com/office/powerpoint/2010/main" val="40498825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defTabSz="914400" rtl="1" eaLnBrk="1" fontAlgn="auto" latinLnBrk="0" hangingPunct="1">
              <a:lnSpc>
                <a:spcPct val="100000"/>
              </a:lnSpc>
              <a:spcBef>
                <a:spcPts val="0"/>
              </a:spcBef>
              <a:spcAft>
                <a:spcPts val="0"/>
              </a:spcAft>
              <a:buClr>
                <a:srgbClr val="000000"/>
              </a:buClr>
              <a:buSzPts val="1100"/>
              <a:buFont typeface="Arial"/>
              <a:buNone/>
              <a:tabLst/>
              <a:defRPr/>
            </a:pPr>
            <a:r>
              <a:rPr lang="he-IL" dirty="0"/>
              <a:t>אז דבר ראשון צריך לאסוף דאטה. הדאטה שנאסף היה כחלק מפרויקט בינלאומי שלקחו בו חלק חברי המעבדה של שי.</a:t>
            </a:r>
            <a:br>
              <a:rPr lang="en-US" dirty="0"/>
            </a:br>
            <a:r>
              <a:rPr lang="he-IL" dirty="0"/>
              <a:t>בעזרת האוכלוסייה המקומית, הם לקחו דגימות משלושה כפרים שונים במדגסקר.</a:t>
            </a:r>
          </a:p>
        </p:txBody>
      </p:sp>
    </p:spTree>
    <p:extLst>
      <p:ext uri="{BB962C8B-B14F-4D97-AF65-F5344CB8AC3E}">
        <p14:creationId xmlns:p14="http://schemas.microsoft.com/office/powerpoint/2010/main" val="284089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he-IL" dirty="0"/>
              <a:t>בכל כפר הדגימות נאספו ממכרסמים קטנים ב7 חלקי קרקע שונים</a:t>
            </a:r>
          </a:p>
          <a:p>
            <a:pPr marL="0" lvl="0" indent="0" algn="r" rtl="1">
              <a:spcBef>
                <a:spcPts val="0"/>
              </a:spcBef>
              <a:spcAft>
                <a:spcPts val="0"/>
              </a:spcAft>
              <a:buNone/>
            </a:pPr>
            <a:r>
              <a:rPr lang="he-IL" dirty="0"/>
              <a:t>כמו כפר, יער וכו'</a:t>
            </a:r>
          </a:p>
          <a:p>
            <a:pPr marL="0" lvl="0" indent="0" algn="r" rtl="1">
              <a:spcBef>
                <a:spcPts val="0"/>
              </a:spcBef>
              <a:spcAft>
                <a:spcPts val="0"/>
              </a:spcAft>
              <a:buNone/>
            </a:pPr>
            <a:endParaRPr lang="he-IL" dirty="0"/>
          </a:p>
          <a:p>
            <a:pPr marL="0" lvl="0" indent="0" algn="r" rtl="1">
              <a:spcBef>
                <a:spcPts val="0"/>
              </a:spcBef>
              <a:spcAft>
                <a:spcPts val="0"/>
              </a:spcAft>
              <a:buNone/>
            </a:pPr>
            <a:r>
              <a:rPr lang="he-IL" dirty="0"/>
              <a:t>יער חצי שלם – יער שנפגם על ידי בני אדם</a:t>
            </a:r>
            <a:br>
              <a:rPr lang="en-US" dirty="0"/>
            </a:br>
            <a:r>
              <a:rPr lang="he-IL" dirty="0"/>
              <a:t>יער מחודש – יער שהתפתח וצמח מחדש לאחר אסונות טבע או פגיעות על ידי בני אדם</a:t>
            </a:r>
          </a:p>
          <a:p>
            <a:pPr marL="0" lvl="0" indent="0" algn="r" rtl="1">
              <a:spcBef>
                <a:spcPts val="0"/>
              </a:spcBef>
              <a:spcAft>
                <a:spcPts val="0"/>
              </a:spcAft>
              <a:buNone/>
            </a:pPr>
            <a:r>
              <a:rPr lang="he-IL" dirty="0"/>
              <a:t>שדות אורז</a:t>
            </a:r>
            <a:br>
              <a:rPr lang="en-US" dirty="0"/>
            </a:br>
            <a:r>
              <a:rPr lang="en-US" dirty="0"/>
              <a:t>brushy regrowth -</a:t>
            </a:r>
            <a:r>
              <a:rPr lang="he-IL" dirty="0"/>
              <a:t>- צמיחה מחודשת של צמחייה סבוכה, במיוחד לאחר פעולות כמו כריתה או שריפה</a:t>
            </a:r>
            <a:br>
              <a:rPr lang="he-IL" dirty="0"/>
            </a:br>
            <a:r>
              <a:rPr lang="en-US" dirty="0"/>
              <a:t>agroforest -</a:t>
            </a:r>
            <a:r>
              <a:rPr lang="he-IL" dirty="0"/>
              <a:t>שדות וניל</a:t>
            </a:r>
            <a:br>
              <a:rPr lang="en-US" dirty="0"/>
            </a:br>
            <a:r>
              <a:rPr lang="he-IL" dirty="0"/>
              <a:t>-</a:t>
            </a:r>
            <a:r>
              <a:rPr lang="en-US" dirty="0"/>
              <a:t>agriculture </a:t>
            </a:r>
            <a:r>
              <a:rPr lang="he-IL" dirty="0"/>
              <a:t>-שדות גידול לדוגמה בננה, קני סוכר, קפה</a:t>
            </a:r>
          </a:p>
        </p:txBody>
      </p:sp>
    </p:spTree>
    <p:extLst>
      <p:ext uri="{BB962C8B-B14F-4D97-AF65-F5344CB8AC3E}">
        <p14:creationId xmlns:p14="http://schemas.microsoft.com/office/powerpoint/2010/main" val="16422477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he-IL" dirty="0"/>
              <a:t>אבל קשה מאוד לדגום את הכל,</a:t>
            </a:r>
            <a:r>
              <a:rPr lang="en-US" dirty="0"/>
              <a:t> </a:t>
            </a:r>
            <a:r>
              <a:rPr lang="he-IL" dirty="0"/>
              <a:t>מכיוון שהאינטראקציות ביניהם הן דינמיות ומורכבות. מה שגרם לכך שהרבה מהדאטה התפספס, לכן הדאטה שהתקבל היה יחסית קטן. וזה בעצם הקושי בלחזות לינקים כאלה </a:t>
            </a:r>
            <a:endParaRPr dirty="0"/>
          </a:p>
        </p:txBody>
      </p:sp>
    </p:spTree>
    <p:extLst>
      <p:ext uri="{BB962C8B-B14F-4D97-AF65-F5344CB8AC3E}">
        <p14:creationId xmlns:p14="http://schemas.microsoft.com/office/powerpoint/2010/main" val="25500023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he-IL" dirty="0"/>
              <a:t>לאחר ארגון של הדאטה, זו הטבלה שבסוף עבדנו איתה</a:t>
            </a:r>
            <a:r>
              <a:rPr lang="en-US" dirty="0"/>
              <a:t>.</a:t>
            </a:r>
            <a:br>
              <a:rPr lang="en-US" dirty="0"/>
            </a:br>
            <a:r>
              <a:rPr lang="he-IL" dirty="0"/>
              <a:t>בעצם כל מין של חיידק *קליק* עמד מול אוסף של תכונות שמייצגות מכרסם *קליק* כמו עונה שבה הוא נדגם, איפה, ועוד.</a:t>
            </a:r>
            <a:br>
              <a:rPr lang="en-US" dirty="0"/>
            </a:br>
            <a:r>
              <a:rPr lang="he-IL" dirty="0"/>
              <a:t>העמודה האחרונה *קליק* אומרת האם מין החיידק נמצא בתוך המכרסם או לא (0 או 1)</a:t>
            </a:r>
          </a:p>
        </p:txBody>
      </p:sp>
    </p:spTree>
    <p:extLst>
      <p:ext uri="{BB962C8B-B14F-4D97-AF65-F5344CB8AC3E}">
        <p14:creationId xmlns:p14="http://schemas.microsoft.com/office/powerpoint/2010/main" val="27617368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sp>
        <p:nvSpPr>
          <p:cNvPr id="49" name="Google Shape;4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50" name="Google Shape;50;p5"/>
          <p:cNvSpPr txBox="1">
            <a:spLocks noGrp="1"/>
          </p:cNvSpPr>
          <p:nvPr>
            <p:ph type="subTitle" idx="1"/>
          </p:nvPr>
        </p:nvSpPr>
        <p:spPr>
          <a:xfrm>
            <a:off x="5055284" y="3843974"/>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1" name="Google Shape;51;p5"/>
          <p:cNvSpPr txBox="1">
            <a:spLocks noGrp="1"/>
          </p:cNvSpPr>
          <p:nvPr>
            <p:ph type="subTitle" idx="2"/>
          </p:nvPr>
        </p:nvSpPr>
        <p:spPr>
          <a:xfrm>
            <a:off x="1583300" y="3843974"/>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2" name="Google Shape;52;p5"/>
          <p:cNvSpPr txBox="1">
            <a:spLocks noGrp="1"/>
          </p:cNvSpPr>
          <p:nvPr>
            <p:ph type="subTitle" idx="3"/>
          </p:nvPr>
        </p:nvSpPr>
        <p:spPr>
          <a:xfrm>
            <a:off x="5055275" y="3357750"/>
            <a:ext cx="2505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 name="Google Shape;53;p5"/>
          <p:cNvSpPr txBox="1">
            <a:spLocks noGrp="1"/>
          </p:cNvSpPr>
          <p:nvPr>
            <p:ph type="subTitle" idx="4"/>
          </p:nvPr>
        </p:nvSpPr>
        <p:spPr>
          <a:xfrm>
            <a:off x="1583075" y="3357750"/>
            <a:ext cx="2505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4" name="Google Shape;54;p5"/>
          <p:cNvGrpSpPr/>
          <p:nvPr/>
        </p:nvGrpSpPr>
        <p:grpSpPr>
          <a:xfrm>
            <a:off x="-357425" y="-65057"/>
            <a:ext cx="9905775" cy="2352935"/>
            <a:chOff x="-357425" y="-65057"/>
            <a:chExt cx="9905775" cy="2352935"/>
          </a:xfrm>
        </p:grpSpPr>
        <p:sp>
          <p:nvSpPr>
            <p:cNvPr id="55" name="Google Shape;55;p5"/>
            <p:cNvSpPr/>
            <p:nvPr/>
          </p:nvSpPr>
          <p:spPr>
            <a:xfrm rot="6581957">
              <a:off x="-76904" y="-59574"/>
              <a:ext cx="855286" cy="1198149"/>
            </a:xfrm>
            <a:custGeom>
              <a:avLst/>
              <a:gdLst/>
              <a:ahLst/>
              <a:cxnLst/>
              <a:rect l="l" t="t" r="r" b="b"/>
              <a:pathLst>
                <a:path w="1105" h="1548" extrusionOk="0">
                  <a:moveTo>
                    <a:pt x="1098" y="0"/>
                  </a:moveTo>
                  <a:cubicBezTo>
                    <a:pt x="982" y="31"/>
                    <a:pt x="868" y="71"/>
                    <a:pt x="758" y="119"/>
                  </a:cubicBezTo>
                  <a:cubicBezTo>
                    <a:pt x="703" y="143"/>
                    <a:pt x="649" y="169"/>
                    <a:pt x="596" y="197"/>
                  </a:cubicBezTo>
                  <a:cubicBezTo>
                    <a:pt x="569" y="212"/>
                    <a:pt x="542" y="227"/>
                    <a:pt x="516" y="242"/>
                  </a:cubicBezTo>
                  <a:cubicBezTo>
                    <a:pt x="491" y="257"/>
                    <a:pt x="466" y="271"/>
                    <a:pt x="443" y="287"/>
                  </a:cubicBezTo>
                  <a:cubicBezTo>
                    <a:pt x="433" y="294"/>
                    <a:pt x="424" y="303"/>
                    <a:pt x="420" y="315"/>
                  </a:cubicBezTo>
                  <a:cubicBezTo>
                    <a:pt x="416" y="326"/>
                    <a:pt x="417" y="339"/>
                    <a:pt x="419" y="351"/>
                  </a:cubicBezTo>
                  <a:cubicBezTo>
                    <a:pt x="423" y="383"/>
                    <a:pt x="428" y="414"/>
                    <a:pt x="434" y="446"/>
                  </a:cubicBezTo>
                  <a:cubicBezTo>
                    <a:pt x="407" y="431"/>
                    <a:pt x="383" y="412"/>
                    <a:pt x="363" y="390"/>
                  </a:cubicBezTo>
                  <a:cubicBezTo>
                    <a:pt x="360" y="387"/>
                    <a:pt x="357" y="388"/>
                    <a:pt x="355" y="390"/>
                  </a:cubicBezTo>
                  <a:cubicBezTo>
                    <a:pt x="296" y="431"/>
                    <a:pt x="241" y="477"/>
                    <a:pt x="191" y="529"/>
                  </a:cubicBezTo>
                  <a:cubicBezTo>
                    <a:pt x="143" y="578"/>
                    <a:pt x="97" y="632"/>
                    <a:pt x="60" y="691"/>
                  </a:cubicBezTo>
                  <a:cubicBezTo>
                    <a:pt x="26" y="746"/>
                    <a:pt x="5" y="808"/>
                    <a:pt x="1" y="874"/>
                  </a:cubicBezTo>
                  <a:cubicBezTo>
                    <a:pt x="-3" y="938"/>
                    <a:pt x="9" y="1003"/>
                    <a:pt x="35" y="1062"/>
                  </a:cubicBezTo>
                  <a:cubicBezTo>
                    <a:pt x="62" y="1123"/>
                    <a:pt x="102" y="1176"/>
                    <a:pt x="152" y="1220"/>
                  </a:cubicBezTo>
                  <a:cubicBezTo>
                    <a:pt x="103" y="1308"/>
                    <a:pt x="62" y="1401"/>
                    <a:pt x="33" y="1498"/>
                  </a:cubicBezTo>
                  <a:cubicBezTo>
                    <a:pt x="30" y="1511"/>
                    <a:pt x="26" y="1525"/>
                    <a:pt x="22" y="1539"/>
                  </a:cubicBezTo>
                  <a:cubicBezTo>
                    <a:pt x="20" y="1548"/>
                    <a:pt x="34" y="1552"/>
                    <a:pt x="36" y="1543"/>
                  </a:cubicBezTo>
                  <a:cubicBezTo>
                    <a:pt x="64" y="1433"/>
                    <a:pt x="108" y="1328"/>
                    <a:pt x="163" y="1229"/>
                  </a:cubicBezTo>
                  <a:cubicBezTo>
                    <a:pt x="167" y="1233"/>
                    <a:pt x="173" y="1237"/>
                    <a:pt x="178" y="1241"/>
                  </a:cubicBezTo>
                  <a:lnTo>
                    <a:pt x="179" y="1241"/>
                  </a:lnTo>
                  <a:cubicBezTo>
                    <a:pt x="209" y="1267"/>
                    <a:pt x="251" y="1276"/>
                    <a:pt x="290" y="1270"/>
                  </a:cubicBezTo>
                  <a:cubicBezTo>
                    <a:pt x="318" y="1266"/>
                    <a:pt x="344" y="1256"/>
                    <a:pt x="369" y="1245"/>
                  </a:cubicBezTo>
                  <a:cubicBezTo>
                    <a:pt x="395" y="1234"/>
                    <a:pt x="420" y="1221"/>
                    <a:pt x="445" y="1207"/>
                  </a:cubicBezTo>
                  <a:cubicBezTo>
                    <a:pt x="493" y="1181"/>
                    <a:pt x="539" y="1150"/>
                    <a:pt x="580" y="1113"/>
                  </a:cubicBezTo>
                  <a:cubicBezTo>
                    <a:pt x="601" y="1095"/>
                    <a:pt x="620" y="1076"/>
                    <a:pt x="638" y="1055"/>
                  </a:cubicBezTo>
                  <a:cubicBezTo>
                    <a:pt x="655" y="1037"/>
                    <a:pt x="673" y="1016"/>
                    <a:pt x="684" y="993"/>
                  </a:cubicBezTo>
                  <a:cubicBezTo>
                    <a:pt x="705" y="947"/>
                    <a:pt x="674" y="902"/>
                    <a:pt x="643" y="868"/>
                  </a:cubicBezTo>
                  <a:cubicBezTo>
                    <a:pt x="677" y="866"/>
                    <a:pt x="712" y="862"/>
                    <a:pt x="745" y="858"/>
                  </a:cubicBezTo>
                  <a:cubicBezTo>
                    <a:pt x="763" y="856"/>
                    <a:pt x="777" y="850"/>
                    <a:pt x="788" y="835"/>
                  </a:cubicBezTo>
                  <a:cubicBezTo>
                    <a:pt x="797" y="821"/>
                    <a:pt x="805" y="807"/>
                    <a:pt x="814" y="792"/>
                  </a:cubicBezTo>
                  <a:cubicBezTo>
                    <a:pt x="849" y="733"/>
                    <a:pt x="883" y="674"/>
                    <a:pt x="914" y="612"/>
                  </a:cubicBezTo>
                  <a:cubicBezTo>
                    <a:pt x="976" y="491"/>
                    <a:pt x="1029" y="364"/>
                    <a:pt x="1065" y="232"/>
                  </a:cubicBezTo>
                  <a:cubicBezTo>
                    <a:pt x="1085" y="158"/>
                    <a:pt x="1099" y="83"/>
                    <a:pt x="1105" y="6"/>
                  </a:cubicBezTo>
                  <a:cubicBezTo>
                    <a:pt x="1106" y="3"/>
                    <a:pt x="1102" y="0"/>
                    <a:pt x="1098" y="0"/>
                  </a:cubicBezTo>
                  <a:moveTo>
                    <a:pt x="798" y="111"/>
                  </a:moveTo>
                  <a:cubicBezTo>
                    <a:pt x="806" y="108"/>
                    <a:pt x="814" y="105"/>
                    <a:pt x="822" y="101"/>
                  </a:cubicBezTo>
                  <a:cubicBezTo>
                    <a:pt x="812" y="165"/>
                    <a:pt x="810" y="236"/>
                    <a:pt x="841" y="295"/>
                  </a:cubicBezTo>
                  <a:cubicBezTo>
                    <a:pt x="840" y="295"/>
                    <a:pt x="840" y="296"/>
                    <a:pt x="839" y="296"/>
                  </a:cubicBezTo>
                  <a:cubicBezTo>
                    <a:pt x="831" y="306"/>
                    <a:pt x="823" y="315"/>
                    <a:pt x="815" y="325"/>
                  </a:cubicBezTo>
                  <a:cubicBezTo>
                    <a:pt x="800" y="290"/>
                    <a:pt x="796" y="253"/>
                    <a:pt x="793" y="216"/>
                  </a:cubicBezTo>
                  <a:cubicBezTo>
                    <a:pt x="791" y="198"/>
                    <a:pt x="791" y="179"/>
                    <a:pt x="790" y="161"/>
                  </a:cubicBezTo>
                  <a:cubicBezTo>
                    <a:pt x="790" y="144"/>
                    <a:pt x="790" y="126"/>
                    <a:pt x="798" y="111"/>
                  </a:cubicBezTo>
                  <a:moveTo>
                    <a:pt x="358" y="401"/>
                  </a:moveTo>
                  <a:cubicBezTo>
                    <a:pt x="381" y="425"/>
                    <a:pt x="408" y="445"/>
                    <a:pt x="438" y="460"/>
                  </a:cubicBezTo>
                  <a:cubicBezTo>
                    <a:pt x="442" y="462"/>
                    <a:pt x="447" y="459"/>
                    <a:pt x="446" y="454"/>
                  </a:cubicBezTo>
                  <a:cubicBezTo>
                    <a:pt x="442" y="425"/>
                    <a:pt x="437" y="395"/>
                    <a:pt x="432" y="365"/>
                  </a:cubicBezTo>
                  <a:cubicBezTo>
                    <a:pt x="430" y="353"/>
                    <a:pt x="426" y="340"/>
                    <a:pt x="427" y="327"/>
                  </a:cubicBezTo>
                  <a:cubicBezTo>
                    <a:pt x="427" y="313"/>
                    <a:pt x="436" y="303"/>
                    <a:pt x="446" y="295"/>
                  </a:cubicBezTo>
                  <a:cubicBezTo>
                    <a:pt x="469" y="278"/>
                    <a:pt x="495" y="264"/>
                    <a:pt x="519" y="250"/>
                  </a:cubicBezTo>
                  <a:cubicBezTo>
                    <a:pt x="544" y="235"/>
                    <a:pt x="569" y="221"/>
                    <a:pt x="595" y="207"/>
                  </a:cubicBezTo>
                  <a:cubicBezTo>
                    <a:pt x="658" y="173"/>
                    <a:pt x="723" y="142"/>
                    <a:pt x="790" y="115"/>
                  </a:cubicBezTo>
                  <a:cubicBezTo>
                    <a:pt x="784" y="127"/>
                    <a:pt x="782" y="139"/>
                    <a:pt x="782" y="153"/>
                  </a:cubicBezTo>
                  <a:cubicBezTo>
                    <a:pt x="781" y="175"/>
                    <a:pt x="782" y="196"/>
                    <a:pt x="784" y="217"/>
                  </a:cubicBezTo>
                  <a:cubicBezTo>
                    <a:pt x="785" y="238"/>
                    <a:pt x="788" y="258"/>
                    <a:pt x="791" y="278"/>
                  </a:cubicBezTo>
                  <a:cubicBezTo>
                    <a:pt x="794" y="297"/>
                    <a:pt x="798" y="316"/>
                    <a:pt x="809" y="332"/>
                  </a:cubicBezTo>
                  <a:cubicBezTo>
                    <a:pt x="736" y="416"/>
                    <a:pt x="665" y="502"/>
                    <a:pt x="596" y="590"/>
                  </a:cubicBezTo>
                  <a:cubicBezTo>
                    <a:pt x="517" y="690"/>
                    <a:pt x="440" y="792"/>
                    <a:pt x="365" y="895"/>
                  </a:cubicBezTo>
                  <a:cubicBezTo>
                    <a:pt x="358" y="906"/>
                    <a:pt x="350" y="916"/>
                    <a:pt x="343" y="926"/>
                  </a:cubicBezTo>
                  <a:cubicBezTo>
                    <a:pt x="310" y="882"/>
                    <a:pt x="290" y="829"/>
                    <a:pt x="274" y="776"/>
                  </a:cubicBezTo>
                  <a:cubicBezTo>
                    <a:pt x="256" y="721"/>
                    <a:pt x="241" y="664"/>
                    <a:pt x="229" y="607"/>
                  </a:cubicBezTo>
                  <a:cubicBezTo>
                    <a:pt x="223" y="579"/>
                    <a:pt x="216" y="551"/>
                    <a:pt x="216" y="522"/>
                  </a:cubicBezTo>
                  <a:cubicBezTo>
                    <a:pt x="260" y="478"/>
                    <a:pt x="308" y="438"/>
                    <a:pt x="358" y="401"/>
                  </a:cubicBezTo>
                  <a:moveTo>
                    <a:pt x="187" y="551"/>
                  </a:moveTo>
                  <a:cubicBezTo>
                    <a:pt x="195" y="543"/>
                    <a:pt x="203" y="535"/>
                    <a:pt x="210" y="527"/>
                  </a:cubicBezTo>
                  <a:cubicBezTo>
                    <a:pt x="211" y="550"/>
                    <a:pt x="214" y="572"/>
                    <a:pt x="219" y="594"/>
                  </a:cubicBezTo>
                  <a:cubicBezTo>
                    <a:pt x="224" y="624"/>
                    <a:pt x="232" y="654"/>
                    <a:pt x="239" y="683"/>
                  </a:cubicBezTo>
                  <a:cubicBezTo>
                    <a:pt x="254" y="740"/>
                    <a:pt x="270" y="798"/>
                    <a:pt x="293" y="853"/>
                  </a:cubicBezTo>
                  <a:cubicBezTo>
                    <a:pt x="305" y="882"/>
                    <a:pt x="319" y="909"/>
                    <a:pt x="338" y="934"/>
                  </a:cubicBezTo>
                  <a:cubicBezTo>
                    <a:pt x="322" y="956"/>
                    <a:pt x="306" y="978"/>
                    <a:pt x="291" y="1000"/>
                  </a:cubicBezTo>
                  <a:cubicBezTo>
                    <a:pt x="278" y="975"/>
                    <a:pt x="264" y="951"/>
                    <a:pt x="252" y="926"/>
                  </a:cubicBezTo>
                  <a:cubicBezTo>
                    <a:pt x="239" y="898"/>
                    <a:pt x="227" y="869"/>
                    <a:pt x="216" y="840"/>
                  </a:cubicBezTo>
                  <a:cubicBezTo>
                    <a:pt x="196" y="784"/>
                    <a:pt x="178" y="728"/>
                    <a:pt x="168" y="670"/>
                  </a:cubicBezTo>
                  <a:cubicBezTo>
                    <a:pt x="163" y="640"/>
                    <a:pt x="161" y="610"/>
                    <a:pt x="161" y="580"/>
                  </a:cubicBezTo>
                  <a:cubicBezTo>
                    <a:pt x="169" y="570"/>
                    <a:pt x="178" y="561"/>
                    <a:pt x="187" y="551"/>
                  </a:cubicBezTo>
                  <a:moveTo>
                    <a:pt x="11" y="892"/>
                  </a:moveTo>
                  <a:cubicBezTo>
                    <a:pt x="12" y="827"/>
                    <a:pt x="31" y="765"/>
                    <a:pt x="63" y="709"/>
                  </a:cubicBezTo>
                  <a:cubicBezTo>
                    <a:pt x="89" y="666"/>
                    <a:pt x="120" y="626"/>
                    <a:pt x="153" y="588"/>
                  </a:cubicBezTo>
                  <a:cubicBezTo>
                    <a:pt x="152" y="611"/>
                    <a:pt x="154" y="634"/>
                    <a:pt x="157" y="656"/>
                  </a:cubicBezTo>
                  <a:cubicBezTo>
                    <a:pt x="162" y="685"/>
                    <a:pt x="168" y="714"/>
                    <a:pt x="176" y="742"/>
                  </a:cubicBezTo>
                  <a:cubicBezTo>
                    <a:pt x="193" y="801"/>
                    <a:pt x="213" y="861"/>
                    <a:pt x="238" y="918"/>
                  </a:cubicBezTo>
                  <a:cubicBezTo>
                    <a:pt x="251" y="949"/>
                    <a:pt x="266" y="980"/>
                    <a:pt x="285" y="1008"/>
                  </a:cubicBezTo>
                  <a:cubicBezTo>
                    <a:pt x="246" y="1065"/>
                    <a:pt x="207" y="1124"/>
                    <a:pt x="172" y="1184"/>
                  </a:cubicBezTo>
                  <a:cubicBezTo>
                    <a:pt x="167" y="1194"/>
                    <a:pt x="162" y="1203"/>
                    <a:pt x="157" y="1212"/>
                  </a:cubicBezTo>
                  <a:cubicBezTo>
                    <a:pt x="69" y="1130"/>
                    <a:pt x="9" y="1015"/>
                    <a:pt x="11" y="892"/>
                  </a:cubicBezTo>
                  <a:moveTo>
                    <a:pt x="824" y="750"/>
                  </a:moveTo>
                  <a:cubicBezTo>
                    <a:pt x="815" y="766"/>
                    <a:pt x="805" y="782"/>
                    <a:pt x="796" y="798"/>
                  </a:cubicBezTo>
                  <a:cubicBezTo>
                    <a:pt x="787" y="813"/>
                    <a:pt x="778" y="836"/>
                    <a:pt x="760" y="842"/>
                  </a:cubicBezTo>
                  <a:cubicBezTo>
                    <a:pt x="750" y="845"/>
                    <a:pt x="739" y="845"/>
                    <a:pt x="729" y="847"/>
                  </a:cubicBezTo>
                  <a:cubicBezTo>
                    <a:pt x="718" y="848"/>
                    <a:pt x="708" y="849"/>
                    <a:pt x="697" y="850"/>
                  </a:cubicBezTo>
                  <a:cubicBezTo>
                    <a:pt x="674" y="852"/>
                    <a:pt x="652" y="853"/>
                    <a:pt x="629" y="855"/>
                  </a:cubicBezTo>
                  <a:cubicBezTo>
                    <a:pt x="624" y="856"/>
                    <a:pt x="619" y="862"/>
                    <a:pt x="624" y="866"/>
                  </a:cubicBezTo>
                  <a:cubicBezTo>
                    <a:pt x="653" y="894"/>
                    <a:pt x="692" y="936"/>
                    <a:pt x="676" y="980"/>
                  </a:cubicBezTo>
                  <a:cubicBezTo>
                    <a:pt x="668" y="1003"/>
                    <a:pt x="649" y="1023"/>
                    <a:pt x="634" y="1041"/>
                  </a:cubicBezTo>
                  <a:cubicBezTo>
                    <a:pt x="617" y="1061"/>
                    <a:pt x="598" y="1079"/>
                    <a:pt x="579" y="1097"/>
                  </a:cubicBezTo>
                  <a:cubicBezTo>
                    <a:pt x="542" y="1130"/>
                    <a:pt x="501" y="1159"/>
                    <a:pt x="457" y="1185"/>
                  </a:cubicBezTo>
                  <a:cubicBezTo>
                    <a:pt x="413" y="1211"/>
                    <a:pt x="366" y="1236"/>
                    <a:pt x="316" y="1250"/>
                  </a:cubicBezTo>
                  <a:cubicBezTo>
                    <a:pt x="273" y="1263"/>
                    <a:pt x="220" y="1266"/>
                    <a:pt x="183" y="1236"/>
                  </a:cubicBezTo>
                  <a:cubicBezTo>
                    <a:pt x="183" y="1235"/>
                    <a:pt x="183" y="1234"/>
                    <a:pt x="182" y="1234"/>
                  </a:cubicBezTo>
                  <a:cubicBezTo>
                    <a:pt x="179" y="1232"/>
                    <a:pt x="177" y="1230"/>
                    <a:pt x="174" y="1227"/>
                  </a:cubicBezTo>
                  <a:cubicBezTo>
                    <a:pt x="173" y="1226"/>
                    <a:pt x="171" y="1225"/>
                    <a:pt x="170" y="1223"/>
                  </a:cubicBezTo>
                  <a:cubicBezTo>
                    <a:pt x="169" y="1222"/>
                    <a:pt x="169" y="1222"/>
                    <a:pt x="168" y="1222"/>
                  </a:cubicBezTo>
                  <a:cubicBezTo>
                    <a:pt x="167" y="1222"/>
                    <a:pt x="167" y="1221"/>
                    <a:pt x="167" y="1221"/>
                  </a:cubicBezTo>
                  <a:cubicBezTo>
                    <a:pt x="221" y="1122"/>
                    <a:pt x="283" y="1029"/>
                    <a:pt x="348" y="937"/>
                  </a:cubicBezTo>
                  <a:cubicBezTo>
                    <a:pt x="421" y="834"/>
                    <a:pt x="497" y="733"/>
                    <a:pt x="575" y="633"/>
                  </a:cubicBezTo>
                  <a:cubicBezTo>
                    <a:pt x="596" y="606"/>
                    <a:pt x="617" y="580"/>
                    <a:pt x="638" y="553"/>
                  </a:cubicBezTo>
                  <a:cubicBezTo>
                    <a:pt x="682" y="572"/>
                    <a:pt x="733" y="576"/>
                    <a:pt x="780" y="578"/>
                  </a:cubicBezTo>
                  <a:cubicBezTo>
                    <a:pt x="806" y="578"/>
                    <a:pt x="831" y="578"/>
                    <a:pt x="857" y="577"/>
                  </a:cubicBezTo>
                  <a:cubicBezTo>
                    <a:pt x="878" y="577"/>
                    <a:pt x="902" y="575"/>
                    <a:pt x="922" y="568"/>
                  </a:cubicBezTo>
                  <a:cubicBezTo>
                    <a:pt x="892" y="630"/>
                    <a:pt x="859" y="691"/>
                    <a:pt x="824" y="750"/>
                  </a:cubicBezTo>
                  <a:moveTo>
                    <a:pt x="927" y="558"/>
                  </a:moveTo>
                  <a:cubicBezTo>
                    <a:pt x="880" y="573"/>
                    <a:pt x="828" y="572"/>
                    <a:pt x="779" y="570"/>
                  </a:cubicBezTo>
                  <a:cubicBezTo>
                    <a:pt x="755" y="569"/>
                    <a:pt x="732" y="567"/>
                    <a:pt x="709" y="564"/>
                  </a:cubicBezTo>
                  <a:cubicBezTo>
                    <a:pt x="686" y="560"/>
                    <a:pt x="664" y="554"/>
                    <a:pt x="642" y="549"/>
                  </a:cubicBezTo>
                  <a:cubicBezTo>
                    <a:pt x="654" y="533"/>
                    <a:pt x="666" y="518"/>
                    <a:pt x="678" y="503"/>
                  </a:cubicBezTo>
                  <a:cubicBezTo>
                    <a:pt x="679" y="504"/>
                    <a:pt x="679" y="504"/>
                    <a:pt x="680" y="504"/>
                  </a:cubicBezTo>
                  <a:cubicBezTo>
                    <a:pt x="725" y="516"/>
                    <a:pt x="772" y="523"/>
                    <a:pt x="818" y="527"/>
                  </a:cubicBezTo>
                  <a:cubicBezTo>
                    <a:pt x="842" y="528"/>
                    <a:pt x="866" y="529"/>
                    <a:pt x="890" y="528"/>
                  </a:cubicBezTo>
                  <a:cubicBezTo>
                    <a:pt x="907" y="528"/>
                    <a:pt x="927" y="527"/>
                    <a:pt x="945" y="522"/>
                  </a:cubicBezTo>
                  <a:cubicBezTo>
                    <a:pt x="939" y="534"/>
                    <a:pt x="933" y="546"/>
                    <a:pt x="927" y="558"/>
                  </a:cubicBezTo>
                  <a:moveTo>
                    <a:pt x="1000" y="391"/>
                  </a:moveTo>
                  <a:cubicBezTo>
                    <a:pt x="984" y="432"/>
                    <a:pt x="967" y="471"/>
                    <a:pt x="949" y="511"/>
                  </a:cubicBezTo>
                  <a:cubicBezTo>
                    <a:pt x="940" y="513"/>
                    <a:pt x="931" y="516"/>
                    <a:pt x="921" y="517"/>
                  </a:cubicBezTo>
                  <a:cubicBezTo>
                    <a:pt x="909" y="519"/>
                    <a:pt x="896" y="520"/>
                    <a:pt x="884" y="520"/>
                  </a:cubicBezTo>
                  <a:cubicBezTo>
                    <a:pt x="862" y="520"/>
                    <a:pt x="839" y="520"/>
                    <a:pt x="817" y="518"/>
                  </a:cubicBezTo>
                  <a:cubicBezTo>
                    <a:pt x="772" y="515"/>
                    <a:pt x="727" y="508"/>
                    <a:pt x="683" y="497"/>
                  </a:cubicBezTo>
                  <a:cubicBezTo>
                    <a:pt x="727" y="443"/>
                    <a:pt x="771" y="390"/>
                    <a:pt x="816" y="338"/>
                  </a:cubicBezTo>
                  <a:cubicBezTo>
                    <a:pt x="899" y="241"/>
                    <a:pt x="983" y="146"/>
                    <a:pt x="1069" y="52"/>
                  </a:cubicBezTo>
                  <a:cubicBezTo>
                    <a:pt x="1076" y="45"/>
                    <a:pt x="1084" y="37"/>
                    <a:pt x="1091" y="30"/>
                  </a:cubicBezTo>
                  <a:cubicBezTo>
                    <a:pt x="1076" y="154"/>
                    <a:pt x="1044" y="274"/>
                    <a:pt x="1000" y="391"/>
                  </a:cubicBezTo>
                  <a:moveTo>
                    <a:pt x="1092" y="18"/>
                  </a:moveTo>
                  <a:cubicBezTo>
                    <a:pt x="1010" y="107"/>
                    <a:pt x="927" y="196"/>
                    <a:pt x="847" y="287"/>
                  </a:cubicBezTo>
                  <a:cubicBezTo>
                    <a:pt x="818" y="228"/>
                    <a:pt x="825" y="163"/>
                    <a:pt x="827" y="99"/>
                  </a:cubicBezTo>
                  <a:cubicBezTo>
                    <a:pt x="855" y="88"/>
                    <a:pt x="884" y="77"/>
                    <a:pt x="913" y="67"/>
                  </a:cubicBezTo>
                  <a:cubicBezTo>
                    <a:pt x="972" y="47"/>
                    <a:pt x="1032" y="29"/>
                    <a:pt x="1093" y="14"/>
                  </a:cubicBezTo>
                  <a:cubicBezTo>
                    <a:pt x="1093" y="15"/>
                    <a:pt x="1092" y="17"/>
                    <a:pt x="1092" y="1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 name="Google Shape;56;p5"/>
            <p:cNvSpPr/>
            <p:nvPr/>
          </p:nvSpPr>
          <p:spPr>
            <a:xfrm rot="-5929458">
              <a:off x="8463121" y="1174325"/>
              <a:ext cx="855286" cy="1198149"/>
            </a:xfrm>
            <a:custGeom>
              <a:avLst/>
              <a:gdLst/>
              <a:ahLst/>
              <a:cxnLst/>
              <a:rect l="l" t="t" r="r" b="b"/>
              <a:pathLst>
                <a:path w="1105" h="1548" extrusionOk="0">
                  <a:moveTo>
                    <a:pt x="1098" y="0"/>
                  </a:moveTo>
                  <a:cubicBezTo>
                    <a:pt x="982" y="31"/>
                    <a:pt x="868" y="71"/>
                    <a:pt x="758" y="119"/>
                  </a:cubicBezTo>
                  <a:cubicBezTo>
                    <a:pt x="703" y="143"/>
                    <a:pt x="649" y="169"/>
                    <a:pt x="596" y="197"/>
                  </a:cubicBezTo>
                  <a:cubicBezTo>
                    <a:pt x="569" y="212"/>
                    <a:pt x="542" y="227"/>
                    <a:pt x="516" y="242"/>
                  </a:cubicBezTo>
                  <a:cubicBezTo>
                    <a:pt x="491" y="257"/>
                    <a:pt x="466" y="271"/>
                    <a:pt x="443" y="287"/>
                  </a:cubicBezTo>
                  <a:cubicBezTo>
                    <a:pt x="433" y="294"/>
                    <a:pt x="424" y="303"/>
                    <a:pt x="420" y="315"/>
                  </a:cubicBezTo>
                  <a:cubicBezTo>
                    <a:pt x="416" y="326"/>
                    <a:pt x="417" y="339"/>
                    <a:pt x="419" y="351"/>
                  </a:cubicBezTo>
                  <a:cubicBezTo>
                    <a:pt x="423" y="383"/>
                    <a:pt x="428" y="414"/>
                    <a:pt x="434" y="446"/>
                  </a:cubicBezTo>
                  <a:cubicBezTo>
                    <a:pt x="407" y="431"/>
                    <a:pt x="383" y="412"/>
                    <a:pt x="363" y="390"/>
                  </a:cubicBezTo>
                  <a:cubicBezTo>
                    <a:pt x="360" y="387"/>
                    <a:pt x="357" y="388"/>
                    <a:pt x="355" y="390"/>
                  </a:cubicBezTo>
                  <a:cubicBezTo>
                    <a:pt x="296" y="431"/>
                    <a:pt x="241" y="477"/>
                    <a:pt x="191" y="529"/>
                  </a:cubicBezTo>
                  <a:cubicBezTo>
                    <a:pt x="143" y="578"/>
                    <a:pt x="97" y="632"/>
                    <a:pt x="60" y="691"/>
                  </a:cubicBezTo>
                  <a:cubicBezTo>
                    <a:pt x="26" y="746"/>
                    <a:pt x="5" y="808"/>
                    <a:pt x="1" y="874"/>
                  </a:cubicBezTo>
                  <a:cubicBezTo>
                    <a:pt x="-3" y="938"/>
                    <a:pt x="9" y="1003"/>
                    <a:pt x="35" y="1062"/>
                  </a:cubicBezTo>
                  <a:cubicBezTo>
                    <a:pt x="62" y="1123"/>
                    <a:pt x="102" y="1176"/>
                    <a:pt x="152" y="1220"/>
                  </a:cubicBezTo>
                  <a:cubicBezTo>
                    <a:pt x="103" y="1308"/>
                    <a:pt x="62" y="1401"/>
                    <a:pt x="33" y="1498"/>
                  </a:cubicBezTo>
                  <a:cubicBezTo>
                    <a:pt x="30" y="1511"/>
                    <a:pt x="26" y="1525"/>
                    <a:pt x="22" y="1539"/>
                  </a:cubicBezTo>
                  <a:cubicBezTo>
                    <a:pt x="20" y="1548"/>
                    <a:pt x="34" y="1552"/>
                    <a:pt x="36" y="1543"/>
                  </a:cubicBezTo>
                  <a:cubicBezTo>
                    <a:pt x="64" y="1433"/>
                    <a:pt x="108" y="1328"/>
                    <a:pt x="163" y="1229"/>
                  </a:cubicBezTo>
                  <a:cubicBezTo>
                    <a:pt x="167" y="1233"/>
                    <a:pt x="173" y="1237"/>
                    <a:pt x="178" y="1241"/>
                  </a:cubicBezTo>
                  <a:lnTo>
                    <a:pt x="179" y="1241"/>
                  </a:lnTo>
                  <a:cubicBezTo>
                    <a:pt x="209" y="1267"/>
                    <a:pt x="251" y="1276"/>
                    <a:pt x="290" y="1270"/>
                  </a:cubicBezTo>
                  <a:cubicBezTo>
                    <a:pt x="318" y="1266"/>
                    <a:pt x="344" y="1256"/>
                    <a:pt x="369" y="1245"/>
                  </a:cubicBezTo>
                  <a:cubicBezTo>
                    <a:pt x="395" y="1234"/>
                    <a:pt x="420" y="1221"/>
                    <a:pt x="445" y="1207"/>
                  </a:cubicBezTo>
                  <a:cubicBezTo>
                    <a:pt x="493" y="1181"/>
                    <a:pt x="539" y="1150"/>
                    <a:pt x="580" y="1113"/>
                  </a:cubicBezTo>
                  <a:cubicBezTo>
                    <a:pt x="601" y="1095"/>
                    <a:pt x="620" y="1076"/>
                    <a:pt x="638" y="1055"/>
                  </a:cubicBezTo>
                  <a:cubicBezTo>
                    <a:pt x="655" y="1037"/>
                    <a:pt x="673" y="1016"/>
                    <a:pt x="684" y="993"/>
                  </a:cubicBezTo>
                  <a:cubicBezTo>
                    <a:pt x="705" y="947"/>
                    <a:pt x="674" y="902"/>
                    <a:pt x="643" y="868"/>
                  </a:cubicBezTo>
                  <a:cubicBezTo>
                    <a:pt x="677" y="866"/>
                    <a:pt x="712" y="862"/>
                    <a:pt x="745" y="858"/>
                  </a:cubicBezTo>
                  <a:cubicBezTo>
                    <a:pt x="763" y="856"/>
                    <a:pt x="777" y="850"/>
                    <a:pt x="788" y="835"/>
                  </a:cubicBezTo>
                  <a:cubicBezTo>
                    <a:pt x="797" y="821"/>
                    <a:pt x="805" y="807"/>
                    <a:pt x="814" y="792"/>
                  </a:cubicBezTo>
                  <a:cubicBezTo>
                    <a:pt x="849" y="733"/>
                    <a:pt x="883" y="674"/>
                    <a:pt x="914" y="612"/>
                  </a:cubicBezTo>
                  <a:cubicBezTo>
                    <a:pt x="976" y="491"/>
                    <a:pt x="1029" y="364"/>
                    <a:pt x="1065" y="232"/>
                  </a:cubicBezTo>
                  <a:cubicBezTo>
                    <a:pt x="1085" y="158"/>
                    <a:pt x="1099" y="83"/>
                    <a:pt x="1105" y="6"/>
                  </a:cubicBezTo>
                  <a:cubicBezTo>
                    <a:pt x="1106" y="3"/>
                    <a:pt x="1102" y="0"/>
                    <a:pt x="1098" y="0"/>
                  </a:cubicBezTo>
                  <a:moveTo>
                    <a:pt x="798" y="111"/>
                  </a:moveTo>
                  <a:cubicBezTo>
                    <a:pt x="806" y="108"/>
                    <a:pt x="814" y="105"/>
                    <a:pt x="822" y="101"/>
                  </a:cubicBezTo>
                  <a:cubicBezTo>
                    <a:pt x="812" y="165"/>
                    <a:pt x="810" y="236"/>
                    <a:pt x="841" y="295"/>
                  </a:cubicBezTo>
                  <a:cubicBezTo>
                    <a:pt x="840" y="295"/>
                    <a:pt x="840" y="296"/>
                    <a:pt x="839" y="296"/>
                  </a:cubicBezTo>
                  <a:cubicBezTo>
                    <a:pt x="831" y="306"/>
                    <a:pt x="823" y="315"/>
                    <a:pt x="815" y="325"/>
                  </a:cubicBezTo>
                  <a:cubicBezTo>
                    <a:pt x="800" y="290"/>
                    <a:pt x="796" y="253"/>
                    <a:pt x="793" y="216"/>
                  </a:cubicBezTo>
                  <a:cubicBezTo>
                    <a:pt x="791" y="198"/>
                    <a:pt x="791" y="179"/>
                    <a:pt x="790" y="161"/>
                  </a:cubicBezTo>
                  <a:cubicBezTo>
                    <a:pt x="790" y="144"/>
                    <a:pt x="790" y="126"/>
                    <a:pt x="798" y="111"/>
                  </a:cubicBezTo>
                  <a:moveTo>
                    <a:pt x="358" y="401"/>
                  </a:moveTo>
                  <a:cubicBezTo>
                    <a:pt x="381" y="425"/>
                    <a:pt x="408" y="445"/>
                    <a:pt x="438" y="460"/>
                  </a:cubicBezTo>
                  <a:cubicBezTo>
                    <a:pt x="442" y="462"/>
                    <a:pt x="447" y="459"/>
                    <a:pt x="446" y="454"/>
                  </a:cubicBezTo>
                  <a:cubicBezTo>
                    <a:pt x="442" y="425"/>
                    <a:pt x="437" y="395"/>
                    <a:pt x="432" y="365"/>
                  </a:cubicBezTo>
                  <a:cubicBezTo>
                    <a:pt x="430" y="353"/>
                    <a:pt x="426" y="340"/>
                    <a:pt x="427" y="327"/>
                  </a:cubicBezTo>
                  <a:cubicBezTo>
                    <a:pt x="427" y="313"/>
                    <a:pt x="436" y="303"/>
                    <a:pt x="446" y="295"/>
                  </a:cubicBezTo>
                  <a:cubicBezTo>
                    <a:pt x="469" y="278"/>
                    <a:pt x="495" y="264"/>
                    <a:pt x="519" y="250"/>
                  </a:cubicBezTo>
                  <a:cubicBezTo>
                    <a:pt x="544" y="235"/>
                    <a:pt x="569" y="221"/>
                    <a:pt x="595" y="207"/>
                  </a:cubicBezTo>
                  <a:cubicBezTo>
                    <a:pt x="658" y="173"/>
                    <a:pt x="723" y="142"/>
                    <a:pt x="790" y="115"/>
                  </a:cubicBezTo>
                  <a:cubicBezTo>
                    <a:pt x="784" y="127"/>
                    <a:pt x="782" y="139"/>
                    <a:pt x="782" y="153"/>
                  </a:cubicBezTo>
                  <a:cubicBezTo>
                    <a:pt x="781" y="175"/>
                    <a:pt x="782" y="196"/>
                    <a:pt x="784" y="217"/>
                  </a:cubicBezTo>
                  <a:cubicBezTo>
                    <a:pt x="785" y="238"/>
                    <a:pt x="788" y="258"/>
                    <a:pt x="791" y="278"/>
                  </a:cubicBezTo>
                  <a:cubicBezTo>
                    <a:pt x="794" y="297"/>
                    <a:pt x="798" y="316"/>
                    <a:pt x="809" y="332"/>
                  </a:cubicBezTo>
                  <a:cubicBezTo>
                    <a:pt x="736" y="416"/>
                    <a:pt x="665" y="502"/>
                    <a:pt x="596" y="590"/>
                  </a:cubicBezTo>
                  <a:cubicBezTo>
                    <a:pt x="517" y="690"/>
                    <a:pt x="440" y="792"/>
                    <a:pt x="365" y="895"/>
                  </a:cubicBezTo>
                  <a:cubicBezTo>
                    <a:pt x="358" y="906"/>
                    <a:pt x="350" y="916"/>
                    <a:pt x="343" y="926"/>
                  </a:cubicBezTo>
                  <a:cubicBezTo>
                    <a:pt x="310" y="882"/>
                    <a:pt x="290" y="829"/>
                    <a:pt x="274" y="776"/>
                  </a:cubicBezTo>
                  <a:cubicBezTo>
                    <a:pt x="256" y="721"/>
                    <a:pt x="241" y="664"/>
                    <a:pt x="229" y="607"/>
                  </a:cubicBezTo>
                  <a:cubicBezTo>
                    <a:pt x="223" y="579"/>
                    <a:pt x="216" y="551"/>
                    <a:pt x="216" y="522"/>
                  </a:cubicBezTo>
                  <a:cubicBezTo>
                    <a:pt x="260" y="478"/>
                    <a:pt x="308" y="438"/>
                    <a:pt x="358" y="401"/>
                  </a:cubicBezTo>
                  <a:moveTo>
                    <a:pt x="187" y="551"/>
                  </a:moveTo>
                  <a:cubicBezTo>
                    <a:pt x="195" y="543"/>
                    <a:pt x="203" y="535"/>
                    <a:pt x="210" y="527"/>
                  </a:cubicBezTo>
                  <a:cubicBezTo>
                    <a:pt x="211" y="550"/>
                    <a:pt x="214" y="572"/>
                    <a:pt x="219" y="594"/>
                  </a:cubicBezTo>
                  <a:cubicBezTo>
                    <a:pt x="224" y="624"/>
                    <a:pt x="232" y="654"/>
                    <a:pt x="239" y="683"/>
                  </a:cubicBezTo>
                  <a:cubicBezTo>
                    <a:pt x="254" y="740"/>
                    <a:pt x="270" y="798"/>
                    <a:pt x="293" y="853"/>
                  </a:cubicBezTo>
                  <a:cubicBezTo>
                    <a:pt x="305" y="882"/>
                    <a:pt x="319" y="909"/>
                    <a:pt x="338" y="934"/>
                  </a:cubicBezTo>
                  <a:cubicBezTo>
                    <a:pt x="322" y="956"/>
                    <a:pt x="306" y="978"/>
                    <a:pt x="291" y="1000"/>
                  </a:cubicBezTo>
                  <a:cubicBezTo>
                    <a:pt x="278" y="975"/>
                    <a:pt x="264" y="951"/>
                    <a:pt x="252" y="926"/>
                  </a:cubicBezTo>
                  <a:cubicBezTo>
                    <a:pt x="239" y="898"/>
                    <a:pt x="227" y="869"/>
                    <a:pt x="216" y="840"/>
                  </a:cubicBezTo>
                  <a:cubicBezTo>
                    <a:pt x="196" y="784"/>
                    <a:pt x="178" y="728"/>
                    <a:pt x="168" y="670"/>
                  </a:cubicBezTo>
                  <a:cubicBezTo>
                    <a:pt x="163" y="640"/>
                    <a:pt x="161" y="610"/>
                    <a:pt x="161" y="580"/>
                  </a:cubicBezTo>
                  <a:cubicBezTo>
                    <a:pt x="169" y="570"/>
                    <a:pt x="178" y="561"/>
                    <a:pt x="187" y="551"/>
                  </a:cubicBezTo>
                  <a:moveTo>
                    <a:pt x="11" y="892"/>
                  </a:moveTo>
                  <a:cubicBezTo>
                    <a:pt x="12" y="827"/>
                    <a:pt x="31" y="765"/>
                    <a:pt x="63" y="709"/>
                  </a:cubicBezTo>
                  <a:cubicBezTo>
                    <a:pt x="89" y="666"/>
                    <a:pt x="120" y="626"/>
                    <a:pt x="153" y="588"/>
                  </a:cubicBezTo>
                  <a:cubicBezTo>
                    <a:pt x="152" y="611"/>
                    <a:pt x="154" y="634"/>
                    <a:pt x="157" y="656"/>
                  </a:cubicBezTo>
                  <a:cubicBezTo>
                    <a:pt x="162" y="685"/>
                    <a:pt x="168" y="714"/>
                    <a:pt x="176" y="742"/>
                  </a:cubicBezTo>
                  <a:cubicBezTo>
                    <a:pt x="193" y="801"/>
                    <a:pt x="213" y="861"/>
                    <a:pt x="238" y="918"/>
                  </a:cubicBezTo>
                  <a:cubicBezTo>
                    <a:pt x="251" y="949"/>
                    <a:pt x="266" y="980"/>
                    <a:pt x="285" y="1008"/>
                  </a:cubicBezTo>
                  <a:cubicBezTo>
                    <a:pt x="246" y="1065"/>
                    <a:pt x="207" y="1124"/>
                    <a:pt x="172" y="1184"/>
                  </a:cubicBezTo>
                  <a:cubicBezTo>
                    <a:pt x="167" y="1194"/>
                    <a:pt x="162" y="1203"/>
                    <a:pt x="157" y="1212"/>
                  </a:cubicBezTo>
                  <a:cubicBezTo>
                    <a:pt x="69" y="1130"/>
                    <a:pt x="9" y="1015"/>
                    <a:pt x="11" y="892"/>
                  </a:cubicBezTo>
                  <a:moveTo>
                    <a:pt x="824" y="750"/>
                  </a:moveTo>
                  <a:cubicBezTo>
                    <a:pt x="815" y="766"/>
                    <a:pt x="805" y="782"/>
                    <a:pt x="796" y="798"/>
                  </a:cubicBezTo>
                  <a:cubicBezTo>
                    <a:pt x="787" y="813"/>
                    <a:pt x="778" y="836"/>
                    <a:pt x="760" y="842"/>
                  </a:cubicBezTo>
                  <a:cubicBezTo>
                    <a:pt x="750" y="845"/>
                    <a:pt x="739" y="845"/>
                    <a:pt x="729" y="847"/>
                  </a:cubicBezTo>
                  <a:cubicBezTo>
                    <a:pt x="718" y="848"/>
                    <a:pt x="708" y="849"/>
                    <a:pt x="697" y="850"/>
                  </a:cubicBezTo>
                  <a:cubicBezTo>
                    <a:pt x="674" y="852"/>
                    <a:pt x="652" y="853"/>
                    <a:pt x="629" y="855"/>
                  </a:cubicBezTo>
                  <a:cubicBezTo>
                    <a:pt x="624" y="856"/>
                    <a:pt x="619" y="862"/>
                    <a:pt x="624" y="866"/>
                  </a:cubicBezTo>
                  <a:cubicBezTo>
                    <a:pt x="653" y="894"/>
                    <a:pt x="692" y="936"/>
                    <a:pt x="676" y="980"/>
                  </a:cubicBezTo>
                  <a:cubicBezTo>
                    <a:pt x="668" y="1003"/>
                    <a:pt x="649" y="1023"/>
                    <a:pt x="634" y="1041"/>
                  </a:cubicBezTo>
                  <a:cubicBezTo>
                    <a:pt x="617" y="1061"/>
                    <a:pt x="598" y="1079"/>
                    <a:pt x="579" y="1097"/>
                  </a:cubicBezTo>
                  <a:cubicBezTo>
                    <a:pt x="542" y="1130"/>
                    <a:pt x="501" y="1159"/>
                    <a:pt x="457" y="1185"/>
                  </a:cubicBezTo>
                  <a:cubicBezTo>
                    <a:pt x="413" y="1211"/>
                    <a:pt x="366" y="1236"/>
                    <a:pt x="316" y="1250"/>
                  </a:cubicBezTo>
                  <a:cubicBezTo>
                    <a:pt x="273" y="1263"/>
                    <a:pt x="220" y="1266"/>
                    <a:pt x="183" y="1236"/>
                  </a:cubicBezTo>
                  <a:cubicBezTo>
                    <a:pt x="183" y="1235"/>
                    <a:pt x="183" y="1234"/>
                    <a:pt x="182" y="1234"/>
                  </a:cubicBezTo>
                  <a:cubicBezTo>
                    <a:pt x="179" y="1232"/>
                    <a:pt x="177" y="1230"/>
                    <a:pt x="174" y="1227"/>
                  </a:cubicBezTo>
                  <a:cubicBezTo>
                    <a:pt x="173" y="1226"/>
                    <a:pt x="171" y="1225"/>
                    <a:pt x="170" y="1223"/>
                  </a:cubicBezTo>
                  <a:cubicBezTo>
                    <a:pt x="169" y="1222"/>
                    <a:pt x="169" y="1222"/>
                    <a:pt x="168" y="1222"/>
                  </a:cubicBezTo>
                  <a:cubicBezTo>
                    <a:pt x="167" y="1222"/>
                    <a:pt x="167" y="1221"/>
                    <a:pt x="167" y="1221"/>
                  </a:cubicBezTo>
                  <a:cubicBezTo>
                    <a:pt x="221" y="1122"/>
                    <a:pt x="283" y="1029"/>
                    <a:pt x="348" y="937"/>
                  </a:cubicBezTo>
                  <a:cubicBezTo>
                    <a:pt x="421" y="834"/>
                    <a:pt x="497" y="733"/>
                    <a:pt x="575" y="633"/>
                  </a:cubicBezTo>
                  <a:cubicBezTo>
                    <a:pt x="596" y="606"/>
                    <a:pt x="617" y="580"/>
                    <a:pt x="638" y="553"/>
                  </a:cubicBezTo>
                  <a:cubicBezTo>
                    <a:pt x="682" y="572"/>
                    <a:pt x="733" y="576"/>
                    <a:pt x="780" y="578"/>
                  </a:cubicBezTo>
                  <a:cubicBezTo>
                    <a:pt x="806" y="578"/>
                    <a:pt x="831" y="578"/>
                    <a:pt x="857" y="577"/>
                  </a:cubicBezTo>
                  <a:cubicBezTo>
                    <a:pt x="878" y="577"/>
                    <a:pt x="902" y="575"/>
                    <a:pt x="922" y="568"/>
                  </a:cubicBezTo>
                  <a:cubicBezTo>
                    <a:pt x="892" y="630"/>
                    <a:pt x="859" y="691"/>
                    <a:pt x="824" y="750"/>
                  </a:cubicBezTo>
                  <a:moveTo>
                    <a:pt x="927" y="558"/>
                  </a:moveTo>
                  <a:cubicBezTo>
                    <a:pt x="880" y="573"/>
                    <a:pt x="828" y="572"/>
                    <a:pt x="779" y="570"/>
                  </a:cubicBezTo>
                  <a:cubicBezTo>
                    <a:pt x="755" y="569"/>
                    <a:pt x="732" y="567"/>
                    <a:pt x="709" y="564"/>
                  </a:cubicBezTo>
                  <a:cubicBezTo>
                    <a:pt x="686" y="560"/>
                    <a:pt x="664" y="554"/>
                    <a:pt x="642" y="549"/>
                  </a:cubicBezTo>
                  <a:cubicBezTo>
                    <a:pt x="654" y="533"/>
                    <a:pt x="666" y="518"/>
                    <a:pt x="678" y="503"/>
                  </a:cubicBezTo>
                  <a:cubicBezTo>
                    <a:pt x="679" y="504"/>
                    <a:pt x="679" y="504"/>
                    <a:pt x="680" y="504"/>
                  </a:cubicBezTo>
                  <a:cubicBezTo>
                    <a:pt x="725" y="516"/>
                    <a:pt x="772" y="523"/>
                    <a:pt x="818" y="527"/>
                  </a:cubicBezTo>
                  <a:cubicBezTo>
                    <a:pt x="842" y="528"/>
                    <a:pt x="866" y="529"/>
                    <a:pt x="890" y="528"/>
                  </a:cubicBezTo>
                  <a:cubicBezTo>
                    <a:pt x="907" y="528"/>
                    <a:pt x="927" y="527"/>
                    <a:pt x="945" y="522"/>
                  </a:cubicBezTo>
                  <a:cubicBezTo>
                    <a:pt x="939" y="534"/>
                    <a:pt x="933" y="546"/>
                    <a:pt x="927" y="558"/>
                  </a:cubicBezTo>
                  <a:moveTo>
                    <a:pt x="1000" y="391"/>
                  </a:moveTo>
                  <a:cubicBezTo>
                    <a:pt x="984" y="432"/>
                    <a:pt x="967" y="471"/>
                    <a:pt x="949" y="511"/>
                  </a:cubicBezTo>
                  <a:cubicBezTo>
                    <a:pt x="940" y="513"/>
                    <a:pt x="931" y="516"/>
                    <a:pt x="921" y="517"/>
                  </a:cubicBezTo>
                  <a:cubicBezTo>
                    <a:pt x="909" y="519"/>
                    <a:pt x="896" y="520"/>
                    <a:pt x="884" y="520"/>
                  </a:cubicBezTo>
                  <a:cubicBezTo>
                    <a:pt x="862" y="520"/>
                    <a:pt x="839" y="520"/>
                    <a:pt x="817" y="518"/>
                  </a:cubicBezTo>
                  <a:cubicBezTo>
                    <a:pt x="772" y="515"/>
                    <a:pt x="727" y="508"/>
                    <a:pt x="683" y="497"/>
                  </a:cubicBezTo>
                  <a:cubicBezTo>
                    <a:pt x="727" y="443"/>
                    <a:pt x="771" y="390"/>
                    <a:pt x="816" y="338"/>
                  </a:cubicBezTo>
                  <a:cubicBezTo>
                    <a:pt x="899" y="241"/>
                    <a:pt x="983" y="146"/>
                    <a:pt x="1069" y="52"/>
                  </a:cubicBezTo>
                  <a:cubicBezTo>
                    <a:pt x="1076" y="45"/>
                    <a:pt x="1084" y="37"/>
                    <a:pt x="1091" y="30"/>
                  </a:cubicBezTo>
                  <a:cubicBezTo>
                    <a:pt x="1076" y="154"/>
                    <a:pt x="1044" y="274"/>
                    <a:pt x="1000" y="391"/>
                  </a:cubicBezTo>
                  <a:moveTo>
                    <a:pt x="1092" y="18"/>
                  </a:moveTo>
                  <a:cubicBezTo>
                    <a:pt x="1010" y="107"/>
                    <a:pt x="927" y="196"/>
                    <a:pt x="847" y="287"/>
                  </a:cubicBezTo>
                  <a:cubicBezTo>
                    <a:pt x="818" y="228"/>
                    <a:pt x="825" y="163"/>
                    <a:pt x="827" y="99"/>
                  </a:cubicBezTo>
                  <a:cubicBezTo>
                    <a:pt x="855" y="88"/>
                    <a:pt x="884" y="77"/>
                    <a:pt x="913" y="67"/>
                  </a:cubicBezTo>
                  <a:cubicBezTo>
                    <a:pt x="972" y="47"/>
                    <a:pt x="1032" y="29"/>
                    <a:pt x="1093" y="14"/>
                  </a:cubicBezTo>
                  <a:cubicBezTo>
                    <a:pt x="1093" y="15"/>
                    <a:pt x="1092" y="17"/>
                    <a:pt x="1092" y="1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7" name="Google Shape;57;p5"/>
          <p:cNvGrpSpPr/>
          <p:nvPr/>
        </p:nvGrpSpPr>
        <p:grpSpPr>
          <a:xfrm>
            <a:off x="-1570842" y="-1276669"/>
            <a:ext cx="14824098" cy="9123896"/>
            <a:chOff x="-1570842" y="-1276669"/>
            <a:chExt cx="14824098" cy="9123896"/>
          </a:xfrm>
        </p:grpSpPr>
        <p:pic>
          <p:nvPicPr>
            <p:cNvPr id="58" name="Google Shape;58;p5"/>
            <p:cNvPicPr preferRelativeResize="0"/>
            <p:nvPr/>
          </p:nvPicPr>
          <p:blipFill>
            <a:blip r:embed="rId2">
              <a:alphaModFix/>
            </a:blip>
            <a:stretch>
              <a:fillRect/>
            </a:stretch>
          </p:blipFill>
          <p:spPr>
            <a:xfrm rot="1428922">
              <a:off x="6784075" y="4701927"/>
              <a:ext cx="6346300" cy="1946900"/>
            </a:xfrm>
            <a:prstGeom prst="rect">
              <a:avLst/>
            </a:prstGeom>
            <a:noFill/>
            <a:ln>
              <a:noFill/>
            </a:ln>
          </p:spPr>
        </p:pic>
        <p:pic>
          <p:nvPicPr>
            <p:cNvPr id="59" name="Google Shape;59;p5"/>
            <p:cNvPicPr preferRelativeResize="0"/>
            <p:nvPr/>
          </p:nvPicPr>
          <p:blipFill>
            <a:blip r:embed="rId3">
              <a:alphaModFix amt="72000"/>
            </a:blip>
            <a:stretch>
              <a:fillRect/>
            </a:stretch>
          </p:blipFill>
          <p:spPr>
            <a:xfrm rot="6271893">
              <a:off x="-2550268" y="3170832"/>
              <a:ext cx="4331688" cy="1328456"/>
            </a:xfrm>
            <a:prstGeom prst="rect">
              <a:avLst/>
            </a:prstGeom>
            <a:noFill/>
            <a:ln>
              <a:noFill/>
            </a:ln>
          </p:spPr>
        </p:pic>
        <p:pic>
          <p:nvPicPr>
            <p:cNvPr id="60" name="Google Shape;60;p5"/>
            <p:cNvPicPr preferRelativeResize="0"/>
            <p:nvPr/>
          </p:nvPicPr>
          <p:blipFill>
            <a:blip r:embed="rId4">
              <a:alphaModFix/>
            </a:blip>
            <a:stretch>
              <a:fillRect/>
            </a:stretch>
          </p:blipFill>
          <p:spPr>
            <a:xfrm rot="2328181">
              <a:off x="7723340" y="-477178"/>
              <a:ext cx="2991719" cy="1249525"/>
            </a:xfrm>
            <a:prstGeom prst="rect">
              <a:avLst/>
            </a:prstGeom>
            <a:noFill/>
            <a:ln>
              <a:noFill/>
            </a:ln>
          </p:spPr>
        </p:pic>
      </p:grpSp>
      <p:pic>
        <p:nvPicPr>
          <p:cNvPr id="61" name="Google Shape;61;p5"/>
          <p:cNvPicPr preferRelativeResize="0"/>
          <p:nvPr/>
        </p:nvPicPr>
        <p:blipFill rotWithShape="1">
          <a:blip r:embed="rId5">
            <a:alphaModFix amt="5000"/>
          </a:blip>
          <a:srcRect l="7652" t="-2564" r="10063" b="45571"/>
          <a:stretch/>
        </p:blipFill>
        <p:spPr>
          <a:xfrm>
            <a:off x="0" y="1761150"/>
            <a:ext cx="9144000" cy="338235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67"/>
        <p:cNvGrpSpPr/>
        <p:nvPr/>
      </p:nvGrpSpPr>
      <p:grpSpPr>
        <a:xfrm>
          <a:off x="0" y="0"/>
          <a:ext cx="0" cy="0"/>
          <a:chOff x="0" y="0"/>
          <a:chExt cx="0" cy="0"/>
        </a:xfrm>
      </p:grpSpPr>
      <p:pic>
        <p:nvPicPr>
          <p:cNvPr id="468" name="Google Shape;468;p34"/>
          <p:cNvPicPr preferRelativeResize="0"/>
          <p:nvPr/>
        </p:nvPicPr>
        <p:blipFill rotWithShape="1">
          <a:blip r:embed="rId2">
            <a:alphaModFix amt="5000"/>
          </a:blip>
          <a:srcRect l="9701" t="-2564" r="8014" b="45571"/>
          <a:stretch/>
        </p:blipFill>
        <p:spPr>
          <a:xfrm>
            <a:off x="0" y="1761150"/>
            <a:ext cx="9144000" cy="3382351"/>
          </a:xfrm>
          <a:prstGeom prst="rect">
            <a:avLst/>
          </a:prstGeom>
          <a:noFill/>
          <a:ln>
            <a:noFill/>
          </a:ln>
        </p:spPr>
      </p:pic>
      <p:grpSp>
        <p:nvGrpSpPr>
          <p:cNvPr id="469" name="Google Shape;469;p34"/>
          <p:cNvGrpSpPr/>
          <p:nvPr/>
        </p:nvGrpSpPr>
        <p:grpSpPr>
          <a:xfrm flipH="1">
            <a:off x="-2487079" y="-1059806"/>
            <a:ext cx="12911535" cy="7674722"/>
            <a:chOff x="-76126" y="-1059806"/>
            <a:chExt cx="12911535" cy="7674722"/>
          </a:xfrm>
        </p:grpSpPr>
        <p:pic>
          <p:nvPicPr>
            <p:cNvPr id="470" name="Google Shape;470;p34"/>
            <p:cNvPicPr preferRelativeResize="0"/>
            <p:nvPr/>
          </p:nvPicPr>
          <p:blipFill>
            <a:blip r:embed="rId3">
              <a:alphaModFix/>
            </a:blip>
            <a:stretch>
              <a:fillRect/>
            </a:stretch>
          </p:blipFill>
          <p:spPr>
            <a:xfrm rot="-9745875">
              <a:off x="18187" y="4765675"/>
              <a:ext cx="4104400" cy="1259150"/>
            </a:xfrm>
            <a:prstGeom prst="rect">
              <a:avLst/>
            </a:prstGeom>
            <a:noFill/>
            <a:ln>
              <a:noFill/>
            </a:ln>
          </p:spPr>
        </p:pic>
        <p:pic>
          <p:nvPicPr>
            <p:cNvPr id="471" name="Google Shape;471;p34"/>
            <p:cNvPicPr preferRelativeResize="0"/>
            <p:nvPr/>
          </p:nvPicPr>
          <p:blipFill>
            <a:blip r:embed="rId4">
              <a:alphaModFix/>
            </a:blip>
            <a:stretch>
              <a:fillRect/>
            </a:stretch>
          </p:blipFill>
          <p:spPr>
            <a:xfrm rot="4713792">
              <a:off x="8947500" y="-325"/>
              <a:ext cx="4325499" cy="2645150"/>
            </a:xfrm>
            <a:prstGeom prst="rect">
              <a:avLst/>
            </a:prstGeom>
            <a:noFill/>
            <a:ln>
              <a:noFill/>
            </a:ln>
          </p:spPr>
        </p:pic>
      </p:grpSp>
      <p:grpSp>
        <p:nvGrpSpPr>
          <p:cNvPr id="472" name="Google Shape;472;p34"/>
          <p:cNvGrpSpPr/>
          <p:nvPr/>
        </p:nvGrpSpPr>
        <p:grpSpPr>
          <a:xfrm rot="-2700098">
            <a:off x="744708" y="4804169"/>
            <a:ext cx="1709039" cy="1010216"/>
            <a:chOff x="1076400" y="4739760"/>
            <a:chExt cx="691920" cy="408960"/>
          </a:xfrm>
        </p:grpSpPr>
        <p:sp>
          <p:nvSpPr>
            <p:cNvPr id="473" name="Google Shape;473;p34"/>
            <p:cNvSpPr/>
            <p:nvPr/>
          </p:nvSpPr>
          <p:spPr>
            <a:xfrm>
              <a:off x="1076400" y="4739760"/>
              <a:ext cx="691920" cy="408960"/>
            </a:xfrm>
            <a:custGeom>
              <a:avLst/>
              <a:gdLst/>
              <a:ahLst/>
              <a:cxnLst/>
              <a:rect l="l" t="t" r="r" b="b"/>
              <a:pathLst>
                <a:path w="1922" h="1136" extrusionOk="0">
                  <a:moveTo>
                    <a:pt x="1585" y="870"/>
                  </a:moveTo>
                  <a:cubicBezTo>
                    <a:pt x="1627" y="841"/>
                    <a:pt x="1666" y="807"/>
                    <a:pt x="1701" y="771"/>
                  </a:cubicBezTo>
                  <a:cubicBezTo>
                    <a:pt x="1736" y="734"/>
                    <a:pt x="1769" y="694"/>
                    <a:pt x="1802" y="655"/>
                  </a:cubicBezTo>
                  <a:cubicBezTo>
                    <a:pt x="1820" y="633"/>
                    <a:pt x="1839" y="611"/>
                    <a:pt x="1858" y="590"/>
                  </a:cubicBezTo>
                  <a:cubicBezTo>
                    <a:pt x="1868" y="579"/>
                    <a:pt x="1878" y="568"/>
                    <a:pt x="1889" y="558"/>
                  </a:cubicBezTo>
                  <a:cubicBezTo>
                    <a:pt x="1899" y="548"/>
                    <a:pt x="1911" y="539"/>
                    <a:pt x="1921" y="529"/>
                  </a:cubicBezTo>
                  <a:cubicBezTo>
                    <a:pt x="1923" y="526"/>
                    <a:pt x="1923" y="522"/>
                    <a:pt x="1921" y="520"/>
                  </a:cubicBezTo>
                  <a:cubicBezTo>
                    <a:pt x="1868" y="472"/>
                    <a:pt x="1806" y="436"/>
                    <a:pt x="1738" y="415"/>
                  </a:cubicBezTo>
                  <a:cubicBezTo>
                    <a:pt x="1704" y="405"/>
                    <a:pt x="1669" y="399"/>
                    <a:pt x="1634" y="398"/>
                  </a:cubicBezTo>
                  <a:cubicBezTo>
                    <a:pt x="1596" y="396"/>
                    <a:pt x="1554" y="404"/>
                    <a:pt x="1518" y="389"/>
                  </a:cubicBezTo>
                  <a:cubicBezTo>
                    <a:pt x="1500" y="381"/>
                    <a:pt x="1480" y="367"/>
                    <a:pt x="1476" y="346"/>
                  </a:cubicBezTo>
                  <a:cubicBezTo>
                    <a:pt x="1472" y="327"/>
                    <a:pt x="1480" y="304"/>
                    <a:pt x="1499" y="297"/>
                  </a:cubicBezTo>
                  <a:cubicBezTo>
                    <a:pt x="1505" y="295"/>
                    <a:pt x="1506" y="288"/>
                    <a:pt x="1501" y="285"/>
                  </a:cubicBezTo>
                  <a:cubicBezTo>
                    <a:pt x="1436" y="244"/>
                    <a:pt x="1371" y="202"/>
                    <a:pt x="1302" y="168"/>
                  </a:cubicBezTo>
                  <a:cubicBezTo>
                    <a:pt x="1269" y="151"/>
                    <a:pt x="1236" y="135"/>
                    <a:pt x="1202" y="121"/>
                  </a:cubicBezTo>
                  <a:cubicBezTo>
                    <a:pt x="1172" y="110"/>
                    <a:pt x="1140" y="99"/>
                    <a:pt x="1108" y="106"/>
                  </a:cubicBezTo>
                  <a:cubicBezTo>
                    <a:pt x="1077" y="112"/>
                    <a:pt x="1059" y="136"/>
                    <a:pt x="1047" y="164"/>
                  </a:cubicBezTo>
                  <a:cubicBezTo>
                    <a:pt x="1040" y="177"/>
                    <a:pt x="1035" y="191"/>
                    <a:pt x="1027" y="204"/>
                  </a:cubicBezTo>
                  <a:cubicBezTo>
                    <a:pt x="1017" y="220"/>
                    <a:pt x="1004" y="232"/>
                    <a:pt x="987" y="240"/>
                  </a:cubicBezTo>
                  <a:cubicBezTo>
                    <a:pt x="954" y="257"/>
                    <a:pt x="914" y="260"/>
                    <a:pt x="877" y="263"/>
                  </a:cubicBezTo>
                  <a:cubicBezTo>
                    <a:pt x="842" y="266"/>
                    <a:pt x="803" y="267"/>
                    <a:pt x="774" y="244"/>
                  </a:cubicBezTo>
                  <a:cubicBezTo>
                    <a:pt x="758" y="232"/>
                    <a:pt x="748" y="214"/>
                    <a:pt x="747" y="194"/>
                  </a:cubicBezTo>
                  <a:cubicBezTo>
                    <a:pt x="746" y="175"/>
                    <a:pt x="751" y="155"/>
                    <a:pt x="756" y="137"/>
                  </a:cubicBezTo>
                  <a:cubicBezTo>
                    <a:pt x="766" y="101"/>
                    <a:pt x="783" y="58"/>
                    <a:pt x="822" y="48"/>
                  </a:cubicBezTo>
                  <a:cubicBezTo>
                    <a:pt x="828" y="46"/>
                    <a:pt x="829" y="37"/>
                    <a:pt x="824" y="35"/>
                  </a:cubicBezTo>
                  <a:cubicBezTo>
                    <a:pt x="715" y="-15"/>
                    <a:pt x="587" y="-11"/>
                    <a:pt x="480" y="43"/>
                  </a:cubicBezTo>
                  <a:cubicBezTo>
                    <a:pt x="371" y="99"/>
                    <a:pt x="296" y="204"/>
                    <a:pt x="267" y="322"/>
                  </a:cubicBezTo>
                  <a:cubicBezTo>
                    <a:pt x="253" y="377"/>
                    <a:pt x="247" y="434"/>
                    <a:pt x="245" y="490"/>
                  </a:cubicBezTo>
                  <a:cubicBezTo>
                    <a:pt x="245" y="498"/>
                    <a:pt x="245" y="506"/>
                    <a:pt x="244" y="514"/>
                  </a:cubicBezTo>
                  <a:cubicBezTo>
                    <a:pt x="180" y="502"/>
                    <a:pt x="115" y="487"/>
                    <a:pt x="52" y="470"/>
                  </a:cubicBezTo>
                  <a:cubicBezTo>
                    <a:pt x="37" y="467"/>
                    <a:pt x="23" y="463"/>
                    <a:pt x="9" y="459"/>
                  </a:cubicBezTo>
                  <a:cubicBezTo>
                    <a:pt x="0" y="456"/>
                    <a:pt x="-4" y="470"/>
                    <a:pt x="5" y="473"/>
                  </a:cubicBezTo>
                  <a:cubicBezTo>
                    <a:pt x="84" y="495"/>
                    <a:pt x="163" y="514"/>
                    <a:pt x="244" y="529"/>
                  </a:cubicBezTo>
                  <a:cubicBezTo>
                    <a:pt x="243" y="572"/>
                    <a:pt x="243" y="616"/>
                    <a:pt x="249" y="659"/>
                  </a:cubicBezTo>
                  <a:cubicBezTo>
                    <a:pt x="259" y="719"/>
                    <a:pt x="277" y="777"/>
                    <a:pt x="304" y="831"/>
                  </a:cubicBezTo>
                  <a:cubicBezTo>
                    <a:pt x="356" y="937"/>
                    <a:pt x="441" y="1024"/>
                    <a:pt x="546" y="1077"/>
                  </a:cubicBezTo>
                  <a:cubicBezTo>
                    <a:pt x="647" y="1127"/>
                    <a:pt x="762" y="1146"/>
                    <a:pt x="873" y="1131"/>
                  </a:cubicBezTo>
                  <a:cubicBezTo>
                    <a:pt x="900" y="1127"/>
                    <a:pt x="928" y="1121"/>
                    <a:pt x="954" y="1113"/>
                  </a:cubicBezTo>
                  <a:cubicBezTo>
                    <a:pt x="981" y="1105"/>
                    <a:pt x="1012" y="1095"/>
                    <a:pt x="1018" y="1063"/>
                  </a:cubicBezTo>
                  <a:cubicBezTo>
                    <a:pt x="1023" y="1031"/>
                    <a:pt x="1012" y="997"/>
                    <a:pt x="1005" y="967"/>
                  </a:cubicBezTo>
                  <a:cubicBezTo>
                    <a:pt x="997" y="936"/>
                    <a:pt x="991" y="904"/>
                    <a:pt x="999" y="872"/>
                  </a:cubicBezTo>
                  <a:cubicBezTo>
                    <a:pt x="1007" y="842"/>
                    <a:pt x="1030" y="821"/>
                    <a:pt x="1060" y="814"/>
                  </a:cubicBezTo>
                  <a:cubicBezTo>
                    <a:pt x="1089" y="807"/>
                    <a:pt x="1121" y="812"/>
                    <a:pt x="1148" y="824"/>
                  </a:cubicBezTo>
                  <a:cubicBezTo>
                    <a:pt x="1205" y="847"/>
                    <a:pt x="1252" y="893"/>
                    <a:pt x="1280" y="949"/>
                  </a:cubicBezTo>
                  <a:cubicBezTo>
                    <a:pt x="1286" y="963"/>
                    <a:pt x="1292" y="977"/>
                    <a:pt x="1296" y="992"/>
                  </a:cubicBezTo>
                  <a:cubicBezTo>
                    <a:pt x="1297" y="996"/>
                    <a:pt x="1301" y="998"/>
                    <a:pt x="1305" y="997"/>
                  </a:cubicBezTo>
                  <a:cubicBezTo>
                    <a:pt x="1330" y="992"/>
                    <a:pt x="1355" y="983"/>
                    <a:pt x="1379" y="975"/>
                  </a:cubicBezTo>
                  <a:cubicBezTo>
                    <a:pt x="1403" y="967"/>
                    <a:pt x="1426" y="957"/>
                    <a:pt x="1449" y="947"/>
                  </a:cubicBezTo>
                  <a:cubicBezTo>
                    <a:pt x="1496" y="926"/>
                    <a:pt x="1542" y="900"/>
                    <a:pt x="1585" y="870"/>
                  </a:cubicBezTo>
                  <a:moveTo>
                    <a:pt x="261" y="514"/>
                  </a:moveTo>
                  <a:cubicBezTo>
                    <a:pt x="262" y="481"/>
                    <a:pt x="260" y="449"/>
                    <a:pt x="262" y="417"/>
                  </a:cubicBezTo>
                  <a:cubicBezTo>
                    <a:pt x="265" y="384"/>
                    <a:pt x="270" y="352"/>
                    <a:pt x="278" y="320"/>
                  </a:cubicBezTo>
                  <a:cubicBezTo>
                    <a:pt x="290" y="272"/>
                    <a:pt x="310" y="225"/>
                    <a:pt x="337" y="183"/>
                  </a:cubicBezTo>
                  <a:cubicBezTo>
                    <a:pt x="403" y="84"/>
                    <a:pt x="511" y="20"/>
                    <a:pt x="629" y="10"/>
                  </a:cubicBezTo>
                  <a:cubicBezTo>
                    <a:pt x="688" y="5"/>
                    <a:pt x="749" y="14"/>
                    <a:pt x="803" y="39"/>
                  </a:cubicBezTo>
                  <a:cubicBezTo>
                    <a:pt x="777" y="51"/>
                    <a:pt x="762" y="77"/>
                    <a:pt x="752" y="103"/>
                  </a:cubicBezTo>
                  <a:cubicBezTo>
                    <a:pt x="745" y="121"/>
                    <a:pt x="740" y="139"/>
                    <a:pt x="737" y="157"/>
                  </a:cubicBezTo>
                  <a:cubicBezTo>
                    <a:pt x="733" y="173"/>
                    <a:pt x="731" y="190"/>
                    <a:pt x="735" y="207"/>
                  </a:cubicBezTo>
                  <a:cubicBezTo>
                    <a:pt x="742" y="242"/>
                    <a:pt x="773" y="264"/>
                    <a:pt x="805" y="272"/>
                  </a:cubicBezTo>
                  <a:cubicBezTo>
                    <a:pt x="841" y="281"/>
                    <a:pt x="880" y="276"/>
                    <a:pt x="916" y="271"/>
                  </a:cubicBezTo>
                  <a:cubicBezTo>
                    <a:pt x="952" y="266"/>
                    <a:pt x="991" y="258"/>
                    <a:pt x="1018" y="231"/>
                  </a:cubicBezTo>
                  <a:cubicBezTo>
                    <a:pt x="1042" y="208"/>
                    <a:pt x="1048" y="175"/>
                    <a:pt x="1065" y="147"/>
                  </a:cubicBezTo>
                  <a:cubicBezTo>
                    <a:pt x="1108" y="74"/>
                    <a:pt x="1206" y="128"/>
                    <a:pt x="1262" y="155"/>
                  </a:cubicBezTo>
                  <a:cubicBezTo>
                    <a:pt x="1339" y="192"/>
                    <a:pt x="1416" y="235"/>
                    <a:pt x="1484" y="289"/>
                  </a:cubicBezTo>
                  <a:cubicBezTo>
                    <a:pt x="1457" y="304"/>
                    <a:pt x="1455" y="346"/>
                    <a:pt x="1472" y="370"/>
                  </a:cubicBezTo>
                  <a:cubicBezTo>
                    <a:pt x="1496" y="404"/>
                    <a:pt x="1541" y="408"/>
                    <a:pt x="1579" y="407"/>
                  </a:cubicBezTo>
                  <a:cubicBezTo>
                    <a:pt x="1599" y="407"/>
                    <a:pt x="1620" y="405"/>
                    <a:pt x="1641" y="406"/>
                  </a:cubicBezTo>
                  <a:cubicBezTo>
                    <a:pt x="1660" y="407"/>
                    <a:pt x="1679" y="410"/>
                    <a:pt x="1698" y="413"/>
                  </a:cubicBezTo>
                  <a:cubicBezTo>
                    <a:pt x="1736" y="420"/>
                    <a:pt x="1773" y="433"/>
                    <a:pt x="1808" y="451"/>
                  </a:cubicBezTo>
                  <a:cubicBezTo>
                    <a:pt x="1843" y="469"/>
                    <a:pt x="1876" y="492"/>
                    <a:pt x="1904" y="521"/>
                  </a:cubicBezTo>
                  <a:cubicBezTo>
                    <a:pt x="1778" y="509"/>
                    <a:pt x="1650" y="502"/>
                    <a:pt x="1523" y="502"/>
                  </a:cubicBezTo>
                  <a:cubicBezTo>
                    <a:pt x="1393" y="501"/>
                    <a:pt x="1264" y="511"/>
                    <a:pt x="1135" y="526"/>
                  </a:cubicBezTo>
                  <a:cubicBezTo>
                    <a:pt x="1009" y="540"/>
                    <a:pt x="884" y="554"/>
                    <a:pt x="757" y="556"/>
                  </a:cubicBezTo>
                  <a:cubicBezTo>
                    <a:pt x="638" y="558"/>
                    <a:pt x="519" y="552"/>
                    <a:pt x="400" y="537"/>
                  </a:cubicBezTo>
                  <a:cubicBezTo>
                    <a:pt x="354" y="532"/>
                    <a:pt x="307" y="525"/>
                    <a:pt x="261" y="516"/>
                  </a:cubicBezTo>
                  <a:cubicBezTo>
                    <a:pt x="261" y="515"/>
                    <a:pt x="261" y="515"/>
                    <a:pt x="261" y="514"/>
                  </a:cubicBezTo>
                  <a:moveTo>
                    <a:pt x="1467" y="927"/>
                  </a:moveTo>
                  <a:cubicBezTo>
                    <a:pt x="1440" y="940"/>
                    <a:pt x="1413" y="951"/>
                    <a:pt x="1385" y="961"/>
                  </a:cubicBezTo>
                  <a:cubicBezTo>
                    <a:pt x="1360" y="969"/>
                    <a:pt x="1334" y="975"/>
                    <a:pt x="1308" y="981"/>
                  </a:cubicBezTo>
                  <a:cubicBezTo>
                    <a:pt x="1291" y="925"/>
                    <a:pt x="1255" y="876"/>
                    <a:pt x="1208" y="842"/>
                  </a:cubicBezTo>
                  <a:cubicBezTo>
                    <a:pt x="1163" y="810"/>
                    <a:pt x="1100" y="786"/>
                    <a:pt x="1045" y="807"/>
                  </a:cubicBezTo>
                  <a:cubicBezTo>
                    <a:pt x="1020" y="817"/>
                    <a:pt x="1001" y="838"/>
                    <a:pt x="993" y="864"/>
                  </a:cubicBezTo>
                  <a:cubicBezTo>
                    <a:pt x="984" y="892"/>
                    <a:pt x="987" y="922"/>
                    <a:pt x="993" y="950"/>
                  </a:cubicBezTo>
                  <a:cubicBezTo>
                    <a:pt x="1000" y="984"/>
                    <a:pt x="1012" y="1017"/>
                    <a:pt x="1011" y="1051"/>
                  </a:cubicBezTo>
                  <a:cubicBezTo>
                    <a:pt x="1010" y="1071"/>
                    <a:pt x="1000" y="1084"/>
                    <a:pt x="983" y="1092"/>
                  </a:cubicBezTo>
                  <a:cubicBezTo>
                    <a:pt x="970" y="1098"/>
                    <a:pt x="955" y="1102"/>
                    <a:pt x="941" y="1105"/>
                  </a:cubicBezTo>
                  <a:cubicBezTo>
                    <a:pt x="832" y="1134"/>
                    <a:pt x="715" y="1127"/>
                    <a:pt x="610" y="1089"/>
                  </a:cubicBezTo>
                  <a:cubicBezTo>
                    <a:pt x="501" y="1048"/>
                    <a:pt x="407" y="973"/>
                    <a:pt x="345" y="874"/>
                  </a:cubicBezTo>
                  <a:cubicBezTo>
                    <a:pt x="336" y="860"/>
                    <a:pt x="328" y="846"/>
                    <a:pt x="320" y="831"/>
                  </a:cubicBezTo>
                  <a:cubicBezTo>
                    <a:pt x="310" y="811"/>
                    <a:pt x="301" y="790"/>
                    <a:pt x="293" y="768"/>
                  </a:cubicBezTo>
                  <a:cubicBezTo>
                    <a:pt x="285" y="746"/>
                    <a:pt x="278" y="724"/>
                    <a:pt x="273" y="702"/>
                  </a:cubicBezTo>
                  <a:cubicBezTo>
                    <a:pt x="268" y="679"/>
                    <a:pt x="264" y="657"/>
                    <a:pt x="261" y="634"/>
                  </a:cubicBezTo>
                  <a:cubicBezTo>
                    <a:pt x="257" y="599"/>
                    <a:pt x="259" y="566"/>
                    <a:pt x="260" y="531"/>
                  </a:cubicBezTo>
                  <a:cubicBezTo>
                    <a:pt x="292" y="537"/>
                    <a:pt x="324" y="542"/>
                    <a:pt x="356" y="546"/>
                  </a:cubicBezTo>
                  <a:cubicBezTo>
                    <a:pt x="474" y="562"/>
                    <a:pt x="593" y="571"/>
                    <a:pt x="712" y="570"/>
                  </a:cubicBezTo>
                  <a:cubicBezTo>
                    <a:pt x="837" y="570"/>
                    <a:pt x="960" y="559"/>
                    <a:pt x="1084" y="543"/>
                  </a:cubicBezTo>
                  <a:cubicBezTo>
                    <a:pt x="1150" y="535"/>
                    <a:pt x="1216" y="527"/>
                    <a:pt x="1282" y="521"/>
                  </a:cubicBezTo>
                  <a:cubicBezTo>
                    <a:pt x="1346" y="515"/>
                    <a:pt x="1410" y="512"/>
                    <a:pt x="1474" y="511"/>
                  </a:cubicBezTo>
                  <a:cubicBezTo>
                    <a:pt x="1603" y="508"/>
                    <a:pt x="1731" y="515"/>
                    <a:pt x="1860" y="524"/>
                  </a:cubicBezTo>
                  <a:cubicBezTo>
                    <a:pt x="1874" y="525"/>
                    <a:pt x="1889" y="526"/>
                    <a:pt x="1904" y="527"/>
                  </a:cubicBezTo>
                  <a:cubicBezTo>
                    <a:pt x="1898" y="532"/>
                    <a:pt x="1892" y="538"/>
                    <a:pt x="1886" y="543"/>
                  </a:cubicBezTo>
                  <a:cubicBezTo>
                    <a:pt x="1877" y="552"/>
                    <a:pt x="1868" y="561"/>
                    <a:pt x="1859" y="570"/>
                  </a:cubicBezTo>
                  <a:cubicBezTo>
                    <a:pt x="1842" y="588"/>
                    <a:pt x="1825" y="607"/>
                    <a:pt x="1809" y="627"/>
                  </a:cubicBezTo>
                  <a:cubicBezTo>
                    <a:pt x="1777" y="666"/>
                    <a:pt x="1745" y="706"/>
                    <a:pt x="1712" y="744"/>
                  </a:cubicBezTo>
                  <a:cubicBezTo>
                    <a:pt x="1643" y="820"/>
                    <a:pt x="1559" y="883"/>
                    <a:pt x="1467" y="92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4" name="Google Shape;474;p34"/>
            <p:cNvSpPr/>
            <p:nvPr/>
          </p:nvSpPr>
          <p:spPr>
            <a:xfrm>
              <a:off x="1277640" y="5008320"/>
              <a:ext cx="85680" cy="80640"/>
            </a:xfrm>
            <a:custGeom>
              <a:avLst/>
              <a:gdLst/>
              <a:ahLst/>
              <a:cxnLst/>
              <a:rect l="l" t="t" r="r" b="b"/>
              <a:pathLst>
                <a:path w="238" h="224" extrusionOk="0">
                  <a:moveTo>
                    <a:pt x="238" y="171"/>
                  </a:moveTo>
                  <a:cubicBezTo>
                    <a:pt x="237" y="155"/>
                    <a:pt x="230" y="141"/>
                    <a:pt x="222" y="129"/>
                  </a:cubicBezTo>
                  <a:cubicBezTo>
                    <a:pt x="213" y="115"/>
                    <a:pt x="202" y="102"/>
                    <a:pt x="191" y="91"/>
                  </a:cubicBezTo>
                  <a:lnTo>
                    <a:pt x="190" y="90"/>
                  </a:lnTo>
                  <a:cubicBezTo>
                    <a:pt x="161" y="55"/>
                    <a:pt x="125" y="24"/>
                    <a:pt x="83" y="8"/>
                  </a:cubicBezTo>
                  <a:cubicBezTo>
                    <a:pt x="60" y="0"/>
                    <a:pt x="31" y="-7"/>
                    <a:pt x="13" y="13"/>
                  </a:cubicBezTo>
                  <a:cubicBezTo>
                    <a:pt x="-5" y="34"/>
                    <a:pt x="-2" y="62"/>
                    <a:pt x="8" y="85"/>
                  </a:cubicBezTo>
                  <a:cubicBezTo>
                    <a:pt x="29" y="137"/>
                    <a:pt x="70" y="182"/>
                    <a:pt x="120" y="207"/>
                  </a:cubicBezTo>
                  <a:cubicBezTo>
                    <a:pt x="143" y="218"/>
                    <a:pt x="171" y="228"/>
                    <a:pt x="197" y="223"/>
                  </a:cubicBezTo>
                  <a:cubicBezTo>
                    <a:pt x="223" y="219"/>
                    <a:pt x="239" y="197"/>
                    <a:pt x="238" y="171"/>
                  </a:cubicBezTo>
                  <a:moveTo>
                    <a:pt x="134" y="201"/>
                  </a:moveTo>
                  <a:cubicBezTo>
                    <a:pt x="89" y="181"/>
                    <a:pt x="50" y="145"/>
                    <a:pt x="26" y="101"/>
                  </a:cubicBezTo>
                  <a:cubicBezTo>
                    <a:pt x="14" y="80"/>
                    <a:pt x="2" y="53"/>
                    <a:pt x="13" y="29"/>
                  </a:cubicBezTo>
                  <a:cubicBezTo>
                    <a:pt x="26" y="3"/>
                    <a:pt x="54" y="8"/>
                    <a:pt x="77" y="15"/>
                  </a:cubicBezTo>
                  <a:cubicBezTo>
                    <a:pt x="93" y="20"/>
                    <a:pt x="109" y="27"/>
                    <a:pt x="123" y="36"/>
                  </a:cubicBezTo>
                  <a:cubicBezTo>
                    <a:pt x="141" y="50"/>
                    <a:pt x="158" y="65"/>
                    <a:pt x="172" y="81"/>
                  </a:cubicBezTo>
                  <a:cubicBezTo>
                    <a:pt x="190" y="100"/>
                    <a:pt x="207" y="121"/>
                    <a:pt x="219" y="144"/>
                  </a:cubicBezTo>
                  <a:cubicBezTo>
                    <a:pt x="229" y="165"/>
                    <a:pt x="233" y="196"/>
                    <a:pt x="208" y="208"/>
                  </a:cubicBezTo>
                  <a:cubicBezTo>
                    <a:pt x="185" y="220"/>
                    <a:pt x="156" y="211"/>
                    <a:pt x="134" y="201"/>
                  </a:cubicBezTo>
                  <a:close/>
                </a:path>
              </a:pathLst>
            </a:custGeom>
            <a:solidFill>
              <a:schemeClr val="dk1"/>
            </a:solidFill>
            <a:ln>
              <a:noFill/>
            </a:ln>
          </p:spPr>
          <p:txBody>
            <a:bodyPr spcFirstLastPara="1" wrap="square" lIns="90000" tIns="35625" rIns="90000" bIns="35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5" name="Google Shape;475;p34"/>
            <p:cNvSpPr/>
            <p:nvPr/>
          </p:nvSpPr>
          <p:spPr>
            <a:xfrm>
              <a:off x="1492560" y="4845240"/>
              <a:ext cx="67320" cy="58680"/>
            </a:xfrm>
            <a:custGeom>
              <a:avLst/>
              <a:gdLst/>
              <a:ahLst/>
              <a:cxnLst/>
              <a:rect l="l" t="t" r="r" b="b"/>
              <a:pathLst>
                <a:path w="187" h="163" extrusionOk="0">
                  <a:moveTo>
                    <a:pt x="113" y="138"/>
                  </a:moveTo>
                  <a:cubicBezTo>
                    <a:pt x="131" y="127"/>
                    <a:pt x="148" y="113"/>
                    <a:pt x="161" y="97"/>
                  </a:cubicBezTo>
                  <a:cubicBezTo>
                    <a:pt x="173" y="82"/>
                    <a:pt x="184" y="66"/>
                    <a:pt x="187" y="48"/>
                  </a:cubicBezTo>
                  <a:cubicBezTo>
                    <a:pt x="189" y="29"/>
                    <a:pt x="182" y="8"/>
                    <a:pt x="163" y="1"/>
                  </a:cubicBezTo>
                  <a:cubicBezTo>
                    <a:pt x="145" y="-4"/>
                    <a:pt x="127" y="4"/>
                    <a:pt x="111" y="14"/>
                  </a:cubicBezTo>
                  <a:cubicBezTo>
                    <a:pt x="82" y="24"/>
                    <a:pt x="55" y="40"/>
                    <a:pt x="33" y="61"/>
                  </a:cubicBezTo>
                  <a:cubicBezTo>
                    <a:pt x="19" y="74"/>
                    <a:pt x="5" y="90"/>
                    <a:pt x="1" y="109"/>
                  </a:cubicBezTo>
                  <a:cubicBezTo>
                    <a:pt x="-2" y="125"/>
                    <a:pt x="2" y="144"/>
                    <a:pt x="15" y="154"/>
                  </a:cubicBezTo>
                  <a:cubicBezTo>
                    <a:pt x="43" y="176"/>
                    <a:pt x="88" y="154"/>
                    <a:pt x="114" y="138"/>
                  </a:cubicBezTo>
                  <a:lnTo>
                    <a:pt x="113" y="138"/>
                  </a:lnTo>
                  <a:moveTo>
                    <a:pt x="66" y="146"/>
                  </a:moveTo>
                  <a:cubicBezTo>
                    <a:pt x="53" y="150"/>
                    <a:pt x="38" y="153"/>
                    <a:pt x="26" y="147"/>
                  </a:cubicBezTo>
                  <a:cubicBezTo>
                    <a:pt x="11" y="139"/>
                    <a:pt x="9" y="120"/>
                    <a:pt x="13" y="106"/>
                  </a:cubicBezTo>
                  <a:cubicBezTo>
                    <a:pt x="18" y="90"/>
                    <a:pt x="29" y="77"/>
                    <a:pt x="41" y="65"/>
                  </a:cubicBezTo>
                  <a:cubicBezTo>
                    <a:pt x="69" y="37"/>
                    <a:pt x="105" y="17"/>
                    <a:pt x="144" y="8"/>
                  </a:cubicBezTo>
                  <a:lnTo>
                    <a:pt x="144" y="8"/>
                  </a:lnTo>
                  <a:cubicBezTo>
                    <a:pt x="148" y="8"/>
                    <a:pt x="152" y="9"/>
                    <a:pt x="156" y="11"/>
                  </a:cubicBezTo>
                  <a:cubicBezTo>
                    <a:pt x="173" y="17"/>
                    <a:pt x="178" y="35"/>
                    <a:pt x="173" y="51"/>
                  </a:cubicBezTo>
                  <a:cubicBezTo>
                    <a:pt x="169" y="66"/>
                    <a:pt x="158" y="80"/>
                    <a:pt x="148" y="92"/>
                  </a:cubicBezTo>
                  <a:cubicBezTo>
                    <a:pt x="136" y="104"/>
                    <a:pt x="124" y="115"/>
                    <a:pt x="110" y="124"/>
                  </a:cubicBezTo>
                  <a:cubicBezTo>
                    <a:pt x="96" y="134"/>
                    <a:pt x="81" y="141"/>
                    <a:pt x="65" y="146"/>
                  </a:cubicBezTo>
                  <a:lnTo>
                    <a:pt x="66" y="146"/>
                  </a:lnTo>
                  <a:close/>
                </a:path>
              </a:pathLst>
            </a:custGeom>
            <a:solidFill>
              <a:schemeClr val="dk1"/>
            </a:solidFill>
            <a:ln>
              <a:noFill/>
            </a:ln>
          </p:spPr>
          <p:txBody>
            <a:bodyPr spcFirstLastPara="1" wrap="square" lIns="90000" tIns="13675" rIns="90000" bIns="13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9FF6F3A-19CC-CB58-19AE-EE2F227E423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46D587A0-6CCC-62F7-BB57-22CC1734C051}"/>
              </a:ext>
            </a:extLst>
          </p:cNvPr>
          <p:cNvSpPr>
            <a:spLocks noGrp="1"/>
          </p:cNvSpPr>
          <p:nvPr>
            <p:ph idx="1" hasCustomPrompt="1"/>
          </p:nvPr>
        </p:nvSpPr>
        <p:spPr/>
        <p:txBody>
          <a:bodyPr/>
          <a:lstStyle>
            <a:lvl1pPr marL="139700" indent="0">
              <a:buNone/>
              <a:defRPr/>
            </a:lvl1pPr>
          </a:lstStyle>
          <a:p>
            <a:pPr marL="285750" indent="-285750">
              <a:buFont typeface="Arial" panose="020B0604020202020204" pitchFamily="34" charset="0"/>
              <a:buChar char="•"/>
            </a:pPr>
            <a:r>
              <a:rPr lang="en-US" dirty="0">
                <a:solidFill>
                  <a:schemeClr val="bg1">
                    <a:lumMod val="10000"/>
                  </a:schemeClr>
                </a:solidFill>
                <a:latin typeface="Century Gothic" panose="020B0502020202020204" pitchFamily="34" charset="0"/>
              </a:rPr>
              <a:t>The data is imbalanced because most samples show no link (0):</a:t>
            </a:r>
          </a:p>
          <a:p>
            <a:pPr marL="742950" lvl="3" indent="-285750">
              <a:buFont typeface="Arial" panose="020B0604020202020204" pitchFamily="34" charset="0"/>
              <a:buChar char="•"/>
            </a:pPr>
            <a:r>
              <a:rPr lang="en-US" dirty="0">
                <a:solidFill>
                  <a:schemeClr val="bg1">
                    <a:lumMod val="10000"/>
                  </a:schemeClr>
                </a:solidFill>
                <a:latin typeface="Century Gothic" panose="020B0502020202020204" pitchFamily="34" charset="0"/>
              </a:rPr>
              <a:t>As mentioned before, the data collection these interactions can be challenging.</a:t>
            </a:r>
          </a:p>
          <a:p>
            <a:pPr marL="742950" lvl="8" indent="-285750">
              <a:buFont typeface="Arial" panose="020B0604020202020204" pitchFamily="34" charset="0"/>
              <a:buChar char="•"/>
            </a:pPr>
            <a:r>
              <a:rPr lang="en-US" dirty="0">
                <a:solidFill>
                  <a:schemeClr val="bg1">
                    <a:lumMod val="10000"/>
                  </a:schemeClr>
                </a:solidFill>
                <a:latin typeface="Century Gothic" panose="020B0502020202020204" pitchFamily="34" charset="0"/>
              </a:rPr>
              <a:t>Microbes present in one host rarely found in others</a:t>
            </a:r>
          </a:p>
          <a:p>
            <a:pPr lvl="0"/>
            <a:endParaRPr lang="he-IL" dirty="0"/>
          </a:p>
        </p:txBody>
      </p:sp>
      <p:sp>
        <p:nvSpPr>
          <p:cNvPr id="4" name="מציין מיקום של תאריך 3">
            <a:extLst>
              <a:ext uri="{FF2B5EF4-FFF2-40B4-BE49-F238E27FC236}">
                <a16:creationId xmlns:a16="http://schemas.microsoft.com/office/drawing/2014/main" id="{32634163-252B-A32C-7033-687B1F6448A7}"/>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5" name="מציין מיקום של כותרת תחתונה 4">
            <a:extLst>
              <a:ext uri="{FF2B5EF4-FFF2-40B4-BE49-F238E27FC236}">
                <a16:creationId xmlns:a16="http://schemas.microsoft.com/office/drawing/2014/main" id="{5D03E6F8-9D31-82C8-F01A-E46F3210693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4D146C49-8BC7-B677-85CA-B3FF6FF66B83}"/>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1670581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7B7D967-0925-0B5C-D9BB-345913B4F17A}"/>
              </a:ext>
            </a:extLst>
          </p:cNvPr>
          <p:cNvSpPr>
            <a:spLocks noGrp="1"/>
          </p:cNvSpPr>
          <p:nvPr>
            <p:ph type="ctrTitle"/>
          </p:nvPr>
        </p:nvSpPr>
        <p:spPr>
          <a:xfrm>
            <a:off x="1143000" y="841772"/>
            <a:ext cx="6858000" cy="1790700"/>
          </a:xfrm>
        </p:spPr>
        <p:txBody>
          <a:bodyPr anchor="b"/>
          <a:lstStyle>
            <a:lvl1pPr algn="ctr">
              <a:defRPr sz="45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E42F9F53-E84D-B393-325A-7518AD861A58}"/>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9EB533F1-3B94-CEF1-D155-C952735BE441}"/>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5" name="מציין מיקום של כותרת תחתונה 4">
            <a:extLst>
              <a:ext uri="{FF2B5EF4-FFF2-40B4-BE49-F238E27FC236}">
                <a16:creationId xmlns:a16="http://schemas.microsoft.com/office/drawing/2014/main" id="{1AA5A8F9-D238-B5DC-E2A3-41C70E0D48DB}"/>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4A53EB18-3F89-B4A1-0906-5991186CE678}"/>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14082652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9FF6F3A-19CC-CB58-19AE-EE2F227E423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46D587A0-6CCC-62F7-BB57-22CC1734C051}"/>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32634163-252B-A32C-7033-687B1F6448A7}"/>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5" name="מציין מיקום של כותרת תחתונה 4">
            <a:extLst>
              <a:ext uri="{FF2B5EF4-FFF2-40B4-BE49-F238E27FC236}">
                <a16:creationId xmlns:a16="http://schemas.microsoft.com/office/drawing/2014/main" id="{5D03E6F8-9D31-82C8-F01A-E46F3210693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4D146C49-8BC7-B677-85CA-B3FF6FF66B83}"/>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5795618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A367C72-E2A1-9E2B-1502-A7C72BE3618F}"/>
              </a:ext>
            </a:extLst>
          </p:cNvPr>
          <p:cNvSpPr>
            <a:spLocks noGrp="1"/>
          </p:cNvSpPr>
          <p:nvPr>
            <p:ph type="title"/>
          </p:nvPr>
        </p:nvSpPr>
        <p:spPr>
          <a:xfrm>
            <a:off x="623888" y="1282304"/>
            <a:ext cx="7886700" cy="2139553"/>
          </a:xfrm>
        </p:spPr>
        <p:txBody>
          <a:bodyPr anchor="b"/>
          <a:lstStyle>
            <a:lvl1pPr>
              <a:defRPr sz="45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49A4544E-8991-C193-80B3-AF6168DEB26A}"/>
              </a:ext>
            </a:extLst>
          </p:cNvPr>
          <p:cNvSpPr>
            <a:spLocks noGrp="1"/>
          </p:cNvSpPr>
          <p:nvPr>
            <p:ph type="body" idx="1"/>
          </p:nvPr>
        </p:nvSpPr>
        <p:spPr>
          <a:xfrm>
            <a:off x="623888" y="3442098"/>
            <a:ext cx="7886700" cy="1125140"/>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8A156172-4BF3-347E-6794-834C5C355A50}"/>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5" name="מציין מיקום של כותרת תחתונה 4">
            <a:extLst>
              <a:ext uri="{FF2B5EF4-FFF2-40B4-BE49-F238E27FC236}">
                <a16:creationId xmlns:a16="http://schemas.microsoft.com/office/drawing/2014/main" id="{ABB93A9A-4409-12BD-6531-6513F488B697}"/>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BC30817C-9E38-E494-4C18-D019EE1E6581}"/>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22733621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E1B13FF-3652-6CEC-FA9A-D2A051C085A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07DA196E-1976-DE66-2FB7-F20016FC525A}"/>
              </a:ext>
            </a:extLst>
          </p:cNvPr>
          <p:cNvSpPr>
            <a:spLocks noGrp="1"/>
          </p:cNvSpPr>
          <p:nvPr>
            <p:ph sz="half" idx="1"/>
          </p:nvPr>
        </p:nvSpPr>
        <p:spPr>
          <a:xfrm>
            <a:off x="628650" y="1369219"/>
            <a:ext cx="3886200" cy="326350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CAAB63C3-E0AE-B136-7BC2-28BA39DAEABA}"/>
              </a:ext>
            </a:extLst>
          </p:cNvPr>
          <p:cNvSpPr>
            <a:spLocks noGrp="1"/>
          </p:cNvSpPr>
          <p:nvPr>
            <p:ph sz="half" idx="2"/>
          </p:nvPr>
        </p:nvSpPr>
        <p:spPr>
          <a:xfrm>
            <a:off x="4629150" y="1369219"/>
            <a:ext cx="3886200" cy="326350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978D8288-B138-DBC3-7516-69B798D0E575}"/>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6" name="מציין מיקום של כותרת תחתונה 5">
            <a:extLst>
              <a:ext uri="{FF2B5EF4-FFF2-40B4-BE49-F238E27FC236}">
                <a16:creationId xmlns:a16="http://schemas.microsoft.com/office/drawing/2014/main" id="{0F7F7DE7-DC9B-4F0A-C89D-56E9BB70B71C}"/>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73547F85-4125-7BFE-E7AF-3695EFE7468B}"/>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24139581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7114557-95F9-2564-C16F-8D929F2EA39E}"/>
              </a:ext>
            </a:extLst>
          </p:cNvPr>
          <p:cNvSpPr>
            <a:spLocks noGrp="1"/>
          </p:cNvSpPr>
          <p:nvPr>
            <p:ph type="title"/>
          </p:nvPr>
        </p:nvSpPr>
        <p:spPr>
          <a:xfrm>
            <a:off x="629841" y="273844"/>
            <a:ext cx="7886700" cy="994172"/>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FEDA9760-EF81-7C56-BB2F-D93105C600F5}"/>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C7447DDC-7D27-6EE9-1D03-EB6F6ED4396F}"/>
              </a:ext>
            </a:extLst>
          </p:cNvPr>
          <p:cNvSpPr>
            <a:spLocks noGrp="1"/>
          </p:cNvSpPr>
          <p:nvPr>
            <p:ph sz="half" idx="2"/>
          </p:nvPr>
        </p:nvSpPr>
        <p:spPr>
          <a:xfrm>
            <a:off x="629842" y="1878806"/>
            <a:ext cx="3868340" cy="2763441"/>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0A007C20-9144-13F8-4E68-EA31DA8A62CA}"/>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308C6F18-1409-62C8-E4DB-B7548C1405E0}"/>
              </a:ext>
            </a:extLst>
          </p:cNvPr>
          <p:cNvSpPr>
            <a:spLocks noGrp="1"/>
          </p:cNvSpPr>
          <p:nvPr>
            <p:ph sz="quarter" idx="4"/>
          </p:nvPr>
        </p:nvSpPr>
        <p:spPr>
          <a:xfrm>
            <a:off x="4629150" y="1878806"/>
            <a:ext cx="3887391" cy="2763441"/>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38CA3868-9B7A-25ED-DC56-C2FAC021739C}"/>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8" name="מציין מיקום של כותרת תחתונה 7">
            <a:extLst>
              <a:ext uri="{FF2B5EF4-FFF2-40B4-BE49-F238E27FC236}">
                <a16:creationId xmlns:a16="http://schemas.microsoft.com/office/drawing/2014/main" id="{92C027B7-BB7A-62EE-0A6B-11C6BDF1D21A}"/>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D00A8510-813C-6EE2-AAA5-71086B2A0E61}"/>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20339222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DE7EE37-05CA-0606-0364-568B4F506A97}"/>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CB1E3EE8-F60D-CA99-7622-F87B9F8815E6}"/>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4" name="מציין מיקום של כותרת תחתונה 3">
            <a:extLst>
              <a:ext uri="{FF2B5EF4-FFF2-40B4-BE49-F238E27FC236}">
                <a16:creationId xmlns:a16="http://schemas.microsoft.com/office/drawing/2014/main" id="{F825A182-BEF6-AC81-CE6A-6A573773A09F}"/>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5EED99AD-52B3-2EE1-20F3-AE1372FA4FA3}"/>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25098099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A6967AF5-710F-B10E-592C-C6E9EF051730}"/>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3" name="מציין מיקום של כותרת תחתונה 2">
            <a:extLst>
              <a:ext uri="{FF2B5EF4-FFF2-40B4-BE49-F238E27FC236}">
                <a16:creationId xmlns:a16="http://schemas.microsoft.com/office/drawing/2014/main" id="{782E854E-DA20-EE69-A9DA-19BEE2935C02}"/>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176641EC-9D43-3EAB-F36C-50670D1E1347}"/>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42229191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33BC7AA-BCFC-E2F3-AE78-2D2085CA0E15}"/>
              </a:ext>
            </a:extLst>
          </p:cNvPr>
          <p:cNvSpPr>
            <a:spLocks noGrp="1"/>
          </p:cNvSpPr>
          <p:nvPr>
            <p:ph type="title"/>
          </p:nvPr>
        </p:nvSpPr>
        <p:spPr>
          <a:xfrm>
            <a:off x="629841" y="342900"/>
            <a:ext cx="2949178" cy="1200150"/>
          </a:xfrm>
        </p:spPr>
        <p:txBody>
          <a:bodyPr anchor="b"/>
          <a:lstStyle>
            <a:lvl1pPr>
              <a:defRPr sz="24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FED71CA9-5D47-50E5-58F3-C033421EB5F3}"/>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7BFC4CD9-126C-8163-93A3-DED7C94C475C}"/>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934337D5-E4A1-240A-CDBE-24C237C6543C}"/>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6" name="מציין מיקום של כותרת תחתונה 5">
            <a:extLst>
              <a:ext uri="{FF2B5EF4-FFF2-40B4-BE49-F238E27FC236}">
                <a16:creationId xmlns:a16="http://schemas.microsoft.com/office/drawing/2014/main" id="{57B45E9C-166C-6B00-5435-050CCB0C2C12}"/>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8B9673C8-E279-5BCD-45AA-63F44B1A9A1E}"/>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2940026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0"/>
        <p:cNvGrpSpPr/>
        <p:nvPr/>
      </p:nvGrpSpPr>
      <p:grpSpPr>
        <a:xfrm>
          <a:off x="0" y="0"/>
          <a:ext cx="0" cy="0"/>
          <a:chOff x="0" y="0"/>
          <a:chExt cx="0" cy="0"/>
        </a:xfrm>
      </p:grpSpPr>
      <p:sp>
        <p:nvSpPr>
          <p:cNvPr id="111" name="Google Shape;111;p10"/>
          <p:cNvSpPr>
            <a:spLocks noGrp="1"/>
          </p:cNvSpPr>
          <p:nvPr>
            <p:ph type="pic" idx="2"/>
          </p:nvPr>
        </p:nvSpPr>
        <p:spPr>
          <a:xfrm>
            <a:off x="-6650" y="-6650"/>
            <a:ext cx="9150600" cy="5143500"/>
          </a:xfrm>
          <a:prstGeom prst="rect">
            <a:avLst/>
          </a:prstGeom>
          <a:noFill/>
          <a:ln>
            <a:noFill/>
          </a:ln>
        </p:spPr>
      </p:sp>
      <p:sp>
        <p:nvSpPr>
          <p:cNvPr id="112" name="Google Shape;112;p10"/>
          <p:cNvSpPr txBox="1">
            <a:spLocks noGrp="1"/>
          </p:cNvSpPr>
          <p:nvPr>
            <p:ph type="title"/>
          </p:nvPr>
        </p:nvSpPr>
        <p:spPr>
          <a:xfrm>
            <a:off x="1305150" y="4057100"/>
            <a:ext cx="6533700" cy="4539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B464867-89FE-EE69-E2D2-654CB2C06495}"/>
              </a:ext>
            </a:extLst>
          </p:cNvPr>
          <p:cNvSpPr>
            <a:spLocks noGrp="1"/>
          </p:cNvSpPr>
          <p:nvPr>
            <p:ph type="title"/>
          </p:nvPr>
        </p:nvSpPr>
        <p:spPr>
          <a:xfrm>
            <a:off x="629841" y="342900"/>
            <a:ext cx="2949178" cy="1200150"/>
          </a:xfrm>
        </p:spPr>
        <p:txBody>
          <a:bodyPr anchor="b"/>
          <a:lstStyle>
            <a:lvl1pPr>
              <a:defRPr sz="24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A7E79098-639C-DDFE-5686-037A4E7FC759}"/>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he-IL"/>
          </a:p>
        </p:txBody>
      </p:sp>
      <p:sp>
        <p:nvSpPr>
          <p:cNvPr id="4" name="מציין מיקום טקסט 3">
            <a:extLst>
              <a:ext uri="{FF2B5EF4-FFF2-40B4-BE49-F238E27FC236}">
                <a16:creationId xmlns:a16="http://schemas.microsoft.com/office/drawing/2014/main" id="{923C67EB-D216-95DF-EE3A-E9C59DD5DA60}"/>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F30E1BBF-4427-A495-27E0-4AFF0B7E274A}"/>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6" name="מציין מיקום של כותרת תחתונה 5">
            <a:extLst>
              <a:ext uri="{FF2B5EF4-FFF2-40B4-BE49-F238E27FC236}">
                <a16:creationId xmlns:a16="http://schemas.microsoft.com/office/drawing/2014/main" id="{ACF178CF-C018-ACBA-CD0A-F00875AC495B}"/>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4F6E7DB5-28AC-6407-383F-FE7B1C0C4C68}"/>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4802347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A25DA48-E09A-DE22-C985-5D593BCB33CD}"/>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EB1A89CC-55B3-12DA-9B92-831B1558BC7B}"/>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831BC49-DA4E-8580-2A53-7ADD1935FC15}"/>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5" name="מציין מיקום של כותרת תחתונה 4">
            <a:extLst>
              <a:ext uri="{FF2B5EF4-FFF2-40B4-BE49-F238E27FC236}">
                <a16:creationId xmlns:a16="http://schemas.microsoft.com/office/drawing/2014/main" id="{CA59C14A-CFB3-CB16-6DF2-9E21F4DB62D4}"/>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6A3D7AEE-8732-68CB-1197-04E4E05EAA1A}"/>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37567592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99BDA73D-8724-700A-4496-04020130D5AC}"/>
              </a:ext>
            </a:extLst>
          </p:cNvPr>
          <p:cNvSpPr>
            <a:spLocks noGrp="1"/>
          </p:cNvSpPr>
          <p:nvPr>
            <p:ph type="title" orient="vert"/>
          </p:nvPr>
        </p:nvSpPr>
        <p:spPr>
          <a:xfrm>
            <a:off x="6543675" y="273844"/>
            <a:ext cx="1971675" cy="4358879"/>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4FD0A3BD-5D40-D578-45C7-C01377791DC6}"/>
              </a:ext>
            </a:extLst>
          </p:cNvPr>
          <p:cNvSpPr>
            <a:spLocks noGrp="1"/>
          </p:cNvSpPr>
          <p:nvPr>
            <p:ph type="body" orient="vert" idx="1"/>
          </p:nvPr>
        </p:nvSpPr>
        <p:spPr>
          <a:xfrm>
            <a:off x="628650" y="273844"/>
            <a:ext cx="5800725" cy="4358879"/>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F369A13-B5A6-F10B-6EB2-3AA482B4CAFF}"/>
              </a:ext>
            </a:extLst>
          </p:cNvPr>
          <p:cNvSpPr>
            <a:spLocks noGrp="1"/>
          </p:cNvSpPr>
          <p:nvPr>
            <p:ph type="dt" sz="half" idx="10"/>
          </p:nvPr>
        </p:nvSpPr>
        <p:spPr/>
        <p:txBody>
          <a:bodyPr/>
          <a:lstStyle/>
          <a:p>
            <a:fld id="{EA0C2648-BA63-4B71-BAC2-0BC18CDB9FC9}" type="datetimeFigureOut">
              <a:rPr lang="he-IL" smtClean="0"/>
              <a:t>י"א/תמוז/תשפ"ד</a:t>
            </a:fld>
            <a:endParaRPr lang="he-IL"/>
          </a:p>
        </p:txBody>
      </p:sp>
      <p:sp>
        <p:nvSpPr>
          <p:cNvPr id="5" name="מציין מיקום של כותרת תחתונה 4">
            <a:extLst>
              <a:ext uri="{FF2B5EF4-FFF2-40B4-BE49-F238E27FC236}">
                <a16:creationId xmlns:a16="http://schemas.microsoft.com/office/drawing/2014/main" id="{9FAF4607-0DBA-2CBE-8DF8-4E8854AC191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87046197-455D-4185-D735-98277D3E21B4}"/>
              </a:ext>
            </a:extLst>
          </p:cNvPr>
          <p:cNvSpPr>
            <a:spLocks noGrp="1"/>
          </p:cNvSpPr>
          <p:nvPr>
            <p:ph type="sldNum" sz="quarter" idx="12"/>
          </p:nvPr>
        </p:nvSpPr>
        <p:spPr/>
        <p:txBody>
          <a:bodyPr/>
          <a:lstStyle/>
          <a:p>
            <a:fld id="{2867A1E6-FD2B-410D-8F37-604D62704D52}" type="slidenum">
              <a:rPr lang="he-IL" smtClean="0"/>
              <a:t>‹#›</a:t>
            </a:fld>
            <a:endParaRPr lang="he-IL"/>
          </a:p>
        </p:txBody>
      </p:sp>
    </p:spTree>
    <p:extLst>
      <p:ext uri="{BB962C8B-B14F-4D97-AF65-F5344CB8AC3E}">
        <p14:creationId xmlns:p14="http://schemas.microsoft.com/office/powerpoint/2010/main" val="4154286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51"/>
        <p:cNvGrpSpPr/>
        <p:nvPr/>
      </p:nvGrpSpPr>
      <p:grpSpPr>
        <a:xfrm>
          <a:off x="0" y="0"/>
          <a:ext cx="0" cy="0"/>
          <a:chOff x="0" y="0"/>
          <a:chExt cx="0" cy="0"/>
        </a:xfrm>
      </p:grpSpPr>
      <p:pic>
        <p:nvPicPr>
          <p:cNvPr id="152" name="Google Shape;152;p14"/>
          <p:cNvPicPr preferRelativeResize="0"/>
          <p:nvPr/>
        </p:nvPicPr>
        <p:blipFill rotWithShape="1">
          <a:blip r:embed="rId2">
            <a:alphaModFix amt="5000"/>
          </a:blip>
          <a:srcRect l="15164" t="1282" r="2550" b="41724"/>
          <a:stretch/>
        </p:blipFill>
        <p:spPr>
          <a:xfrm flipH="1">
            <a:off x="0" y="1761150"/>
            <a:ext cx="9144000" cy="3382351"/>
          </a:xfrm>
          <a:prstGeom prst="rect">
            <a:avLst/>
          </a:prstGeom>
          <a:noFill/>
          <a:ln>
            <a:noFill/>
          </a:ln>
        </p:spPr>
      </p:pic>
      <p:grpSp>
        <p:nvGrpSpPr>
          <p:cNvPr id="153" name="Google Shape;153;p14"/>
          <p:cNvGrpSpPr/>
          <p:nvPr/>
        </p:nvGrpSpPr>
        <p:grpSpPr>
          <a:xfrm>
            <a:off x="4951870" y="-579623"/>
            <a:ext cx="5650167" cy="6837427"/>
            <a:chOff x="4951870" y="-579623"/>
            <a:chExt cx="5650167" cy="6837427"/>
          </a:xfrm>
        </p:grpSpPr>
        <p:sp>
          <p:nvSpPr>
            <p:cNvPr id="154" name="Google Shape;154;p14"/>
            <p:cNvSpPr/>
            <p:nvPr/>
          </p:nvSpPr>
          <p:spPr>
            <a:xfrm rot="-6729637">
              <a:off x="5158633" y="2380272"/>
              <a:ext cx="3854807" cy="3038762"/>
            </a:xfrm>
            <a:custGeom>
              <a:avLst/>
              <a:gdLst/>
              <a:ahLst/>
              <a:cxnLst/>
              <a:rect l="l" t="t" r="r" b="b"/>
              <a:pathLst>
                <a:path w="7741" h="5257" extrusionOk="0">
                  <a:moveTo>
                    <a:pt x="7640" y="837"/>
                  </a:moveTo>
                  <a:cubicBezTo>
                    <a:pt x="7247" y="18"/>
                    <a:pt x="5770" y="-168"/>
                    <a:pt x="4752" y="139"/>
                  </a:cubicBezTo>
                  <a:cubicBezTo>
                    <a:pt x="3733" y="447"/>
                    <a:pt x="3718" y="1084"/>
                    <a:pt x="2695" y="1357"/>
                  </a:cubicBezTo>
                  <a:cubicBezTo>
                    <a:pt x="1430" y="1695"/>
                    <a:pt x="711" y="919"/>
                    <a:pt x="265" y="1317"/>
                  </a:cubicBezTo>
                  <a:cubicBezTo>
                    <a:pt x="-322" y="1842"/>
                    <a:pt x="77" y="3947"/>
                    <a:pt x="1361" y="4826"/>
                  </a:cubicBezTo>
                  <a:cubicBezTo>
                    <a:pt x="2960" y="5920"/>
                    <a:pt x="5394" y="4741"/>
                    <a:pt x="6595" y="3451"/>
                  </a:cubicBezTo>
                  <a:cubicBezTo>
                    <a:pt x="6790" y="3242"/>
                    <a:pt x="8113" y="1821"/>
                    <a:pt x="7640" y="83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 name="Google Shape;155;p14"/>
            <p:cNvSpPr/>
            <p:nvPr/>
          </p:nvSpPr>
          <p:spPr>
            <a:xfrm rot="4155863">
              <a:off x="6571270" y="241499"/>
              <a:ext cx="3854798" cy="3038766"/>
            </a:xfrm>
            <a:custGeom>
              <a:avLst/>
              <a:gdLst/>
              <a:ahLst/>
              <a:cxnLst/>
              <a:rect l="l" t="t" r="r" b="b"/>
              <a:pathLst>
                <a:path w="7741" h="5257" extrusionOk="0">
                  <a:moveTo>
                    <a:pt x="7640" y="837"/>
                  </a:moveTo>
                  <a:cubicBezTo>
                    <a:pt x="7247" y="18"/>
                    <a:pt x="5770" y="-168"/>
                    <a:pt x="4752" y="139"/>
                  </a:cubicBezTo>
                  <a:cubicBezTo>
                    <a:pt x="3733" y="447"/>
                    <a:pt x="3718" y="1084"/>
                    <a:pt x="2695" y="1357"/>
                  </a:cubicBezTo>
                  <a:cubicBezTo>
                    <a:pt x="1430" y="1695"/>
                    <a:pt x="711" y="919"/>
                    <a:pt x="265" y="1317"/>
                  </a:cubicBezTo>
                  <a:cubicBezTo>
                    <a:pt x="-322" y="1842"/>
                    <a:pt x="77" y="3947"/>
                    <a:pt x="1361" y="4826"/>
                  </a:cubicBezTo>
                  <a:cubicBezTo>
                    <a:pt x="2960" y="5920"/>
                    <a:pt x="5394" y="4741"/>
                    <a:pt x="6595" y="3451"/>
                  </a:cubicBezTo>
                  <a:cubicBezTo>
                    <a:pt x="6790" y="3242"/>
                    <a:pt x="8113" y="1821"/>
                    <a:pt x="7640" y="837"/>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56" name="Google Shape;156;p14"/>
          <p:cNvGrpSpPr/>
          <p:nvPr/>
        </p:nvGrpSpPr>
        <p:grpSpPr>
          <a:xfrm>
            <a:off x="-1994968" y="-1793931"/>
            <a:ext cx="12237426" cy="8443998"/>
            <a:chOff x="-1994968" y="-1793931"/>
            <a:chExt cx="12237426" cy="8443998"/>
          </a:xfrm>
        </p:grpSpPr>
        <p:pic>
          <p:nvPicPr>
            <p:cNvPr id="157" name="Google Shape;157;p14"/>
            <p:cNvPicPr preferRelativeResize="0"/>
            <p:nvPr/>
          </p:nvPicPr>
          <p:blipFill>
            <a:blip r:embed="rId3">
              <a:alphaModFix/>
            </a:blip>
            <a:stretch>
              <a:fillRect/>
            </a:stretch>
          </p:blipFill>
          <p:spPr>
            <a:xfrm rot="5914742">
              <a:off x="4414382" y="3745144"/>
              <a:ext cx="4331686" cy="1328456"/>
            </a:xfrm>
            <a:prstGeom prst="rect">
              <a:avLst/>
            </a:prstGeom>
            <a:noFill/>
            <a:ln>
              <a:noFill/>
            </a:ln>
          </p:spPr>
        </p:pic>
        <p:grpSp>
          <p:nvGrpSpPr>
            <p:cNvPr id="158" name="Google Shape;158;p14"/>
            <p:cNvGrpSpPr/>
            <p:nvPr/>
          </p:nvGrpSpPr>
          <p:grpSpPr>
            <a:xfrm>
              <a:off x="-1994968" y="-1793931"/>
              <a:ext cx="12237426" cy="4143162"/>
              <a:chOff x="-1994968" y="-1793931"/>
              <a:chExt cx="12237426" cy="4143162"/>
            </a:xfrm>
          </p:grpSpPr>
          <p:pic>
            <p:nvPicPr>
              <p:cNvPr id="159" name="Google Shape;159;p14"/>
              <p:cNvPicPr preferRelativeResize="0"/>
              <p:nvPr/>
            </p:nvPicPr>
            <p:blipFill>
              <a:blip r:embed="rId4">
                <a:alphaModFix/>
              </a:blip>
              <a:stretch>
                <a:fillRect/>
              </a:stretch>
            </p:blipFill>
            <p:spPr>
              <a:xfrm rot="3562307">
                <a:off x="6644475" y="-805325"/>
                <a:ext cx="3532500" cy="2165950"/>
              </a:xfrm>
              <a:prstGeom prst="rect">
                <a:avLst/>
              </a:prstGeom>
              <a:noFill/>
              <a:ln>
                <a:noFill/>
              </a:ln>
            </p:spPr>
          </p:pic>
          <p:pic>
            <p:nvPicPr>
              <p:cNvPr id="160" name="Google Shape;160;p14"/>
              <p:cNvPicPr preferRelativeResize="0"/>
              <p:nvPr/>
            </p:nvPicPr>
            <p:blipFill>
              <a:blip r:embed="rId5">
                <a:alphaModFix/>
              </a:blip>
              <a:stretch>
                <a:fillRect/>
              </a:stretch>
            </p:blipFill>
            <p:spPr>
              <a:xfrm rot="-284295">
                <a:off x="-1901100" y="-1489950"/>
                <a:ext cx="3986199" cy="2437650"/>
              </a:xfrm>
              <a:prstGeom prst="rect">
                <a:avLst/>
              </a:prstGeom>
              <a:noFill/>
              <a:ln>
                <a:noFill/>
              </a:ln>
            </p:spPr>
          </p:pic>
        </p:grpSp>
      </p:grpSp>
      <p:sp>
        <p:nvSpPr>
          <p:cNvPr id="161" name="Google Shape;161;p14"/>
          <p:cNvSpPr txBox="1">
            <a:spLocks noGrp="1"/>
          </p:cNvSpPr>
          <p:nvPr>
            <p:ph type="title"/>
          </p:nvPr>
        </p:nvSpPr>
        <p:spPr>
          <a:xfrm>
            <a:off x="713225" y="3633700"/>
            <a:ext cx="4246200" cy="723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62" name="Google Shape;162;p14"/>
          <p:cNvSpPr txBox="1">
            <a:spLocks noGrp="1"/>
          </p:cNvSpPr>
          <p:nvPr>
            <p:ph type="subTitle" idx="1"/>
          </p:nvPr>
        </p:nvSpPr>
        <p:spPr>
          <a:xfrm>
            <a:off x="713225" y="955975"/>
            <a:ext cx="4246200" cy="256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
        <p:nvSpPr>
          <p:cNvPr id="163" name="Google Shape;163;p14"/>
          <p:cNvSpPr>
            <a:spLocks noGrp="1"/>
          </p:cNvSpPr>
          <p:nvPr>
            <p:ph type="pic" idx="2"/>
          </p:nvPr>
        </p:nvSpPr>
        <p:spPr>
          <a:xfrm>
            <a:off x="5563675" y="365850"/>
            <a:ext cx="3084900" cy="4411800"/>
          </a:xfrm>
          <a:prstGeom prst="roundRect">
            <a:avLst>
              <a:gd name="adj" fmla="val 16667"/>
            </a:avLst>
          </a:prstGeom>
          <a:noFill/>
          <a:ln w="19050" cap="flat" cmpd="sng">
            <a:solidFill>
              <a:schemeClr val="dk1"/>
            </a:solidFill>
            <a:prstDash val="solid"/>
            <a:round/>
            <a:headEnd type="none" w="sm" len="sm"/>
            <a:tailEnd type="none" w="sm" len="sm"/>
          </a:ln>
        </p:spPr>
      </p:sp>
      <p:grpSp>
        <p:nvGrpSpPr>
          <p:cNvPr id="164" name="Google Shape;164;p14"/>
          <p:cNvGrpSpPr/>
          <p:nvPr/>
        </p:nvGrpSpPr>
        <p:grpSpPr>
          <a:xfrm>
            <a:off x="2973289" y="-979284"/>
            <a:ext cx="2590395" cy="6770865"/>
            <a:chOff x="2973289" y="-979284"/>
            <a:chExt cx="2590395" cy="6770865"/>
          </a:xfrm>
        </p:grpSpPr>
        <p:sp>
          <p:nvSpPr>
            <p:cNvPr id="165" name="Google Shape;165;p14"/>
            <p:cNvSpPr/>
            <p:nvPr/>
          </p:nvSpPr>
          <p:spPr>
            <a:xfrm rot="2451442">
              <a:off x="3260995" y="4459650"/>
              <a:ext cx="855285" cy="1198150"/>
            </a:xfrm>
            <a:custGeom>
              <a:avLst/>
              <a:gdLst/>
              <a:ahLst/>
              <a:cxnLst/>
              <a:rect l="l" t="t" r="r" b="b"/>
              <a:pathLst>
                <a:path w="1105" h="1548" extrusionOk="0">
                  <a:moveTo>
                    <a:pt x="1098" y="0"/>
                  </a:moveTo>
                  <a:cubicBezTo>
                    <a:pt x="982" y="31"/>
                    <a:pt x="868" y="71"/>
                    <a:pt x="758" y="119"/>
                  </a:cubicBezTo>
                  <a:cubicBezTo>
                    <a:pt x="703" y="143"/>
                    <a:pt x="649" y="169"/>
                    <a:pt x="596" y="197"/>
                  </a:cubicBezTo>
                  <a:cubicBezTo>
                    <a:pt x="569" y="212"/>
                    <a:pt x="542" y="227"/>
                    <a:pt x="516" y="242"/>
                  </a:cubicBezTo>
                  <a:cubicBezTo>
                    <a:pt x="491" y="257"/>
                    <a:pt x="466" y="271"/>
                    <a:pt x="443" y="287"/>
                  </a:cubicBezTo>
                  <a:cubicBezTo>
                    <a:pt x="433" y="294"/>
                    <a:pt x="424" y="303"/>
                    <a:pt x="420" y="315"/>
                  </a:cubicBezTo>
                  <a:cubicBezTo>
                    <a:pt x="416" y="326"/>
                    <a:pt x="417" y="339"/>
                    <a:pt x="419" y="351"/>
                  </a:cubicBezTo>
                  <a:cubicBezTo>
                    <a:pt x="423" y="383"/>
                    <a:pt x="428" y="414"/>
                    <a:pt x="434" y="446"/>
                  </a:cubicBezTo>
                  <a:cubicBezTo>
                    <a:pt x="407" y="431"/>
                    <a:pt x="383" y="412"/>
                    <a:pt x="363" y="390"/>
                  </a:cubicBezTo>
                  <a:cubicBezTo>
                    <a:pt x="360" y="387"/>
                    <a:pt x="357" y="388"/>
                    <a:pt x="355" y="390"/>
                  </a:cubicBezTo>
                  <a:cubicBezTo>
                    <a:pt x="296" y="431"/>
                    <a:pt x="241" y="477"/>
                    <a:pt x="191" y="529"/>
                  </a:cubicBezTo>
                  <a:cubicBezTo>
                    <a:pt x="143" y="578"/>
                    <a:pt x="97" y="632"/>
                    <a:pt x="60" y="691"/>
                  </a:cubicBezTo>
                  <a:cubicBezTo>
                    <a:pt x="26" y="746"/>
                    <a:pt x="5" y="808"/>
                    <a:pt x="1" y="874"/>
                  </a:cubicBezTo>
                  <a:cubicBezTo>
                    <a:pt x="-3" y="938"/>
                    <a:pt x="9" y="1003"/>
                    <a:pt x="35" y="1062"/>
                  </a:cubicBezTo>
                  <a:cubicBezTo>
                    <a:pt x="62" y="1123"/>
                    <a:pt x="102" y="1176"/>
                    <a:pt x="152" y="1220"/>
                  </a:cubicBezTo>
                  <a:cubicBezTo>
                    <a:pt x="103" y="1308"/>
                    <a:pt x="62" y="1401"/>
                    <a:pt x="33" y="1498"/>
                  </a:cubicBezTo>
                  <a:cubicBezTo>
                    <a:pt x="30" y="1511"/>
                    <a:pt x="26" y="1525"/>
                    <a:pt x="22" y="1539"/>
                  </a:cubicBezTo>
                  <a:cubicBezTo>
                    <a:pt x="20" y="1548"/>
                    <a:pt x="34" y="1552"/>
                    <a:pt x="36" y="1543"/>
                  </a:cubicBezTo>
                  <a:cubicBezTo>
                    <a:pt x="64" y="1433"/>
                    <a:pt x="108" y="1328"/>
                    <a:pt x="163" y="1229"/>
                  </a:cubicBezTo>
                  <a:cubicBezTo>
                    <a:pt x="167" y="1233"/>
                    <a:pt x="173" y="1237"/>
                    <a:pt x="178" y="1241"/>
                  </a:cubicBezTo>
                  <a:lnTo>
                    <a:pt x="179" y="1241"/>
                  </a:lnTo>
                  <a:cubicBezTo>
                    <a:pt x="209" y="1267"/>
                    <a:pt x="251" y="1276"/>
                    <a:pt x="290" y="1270"/>
                  </a:cubicBezTo>
                  <a:cubicBezTo>
                    <a:pt x="318" y="1266"/>
                    <a:pt x="344" y="1256"/>
                    <a:pt x="369" y="1245"/>
                  </a:cubicBezTo>
                  <a:cubicBezTo>
                    <a:pt x="395" y="1234"/>
                    <a:pt x="420" y="1221"/>
                    <a:pt x="445" y="1207"/>
                  </a:cubicBezTo>
                  <a:cubicBezTo>
                    <a:pt x="493" y="1181"/>
                    <a:pt x="539" y="1150"/>
                    <a:pt x="580" y="1113"/>
                  </a:cubicBezTo>
                  <a:cubicBezTo>
                    <a:pt x="601" y="1095"/>
                    <a:pt x="620" y="1076"/>
                    <a:pt x="638" y="1055"/>
                  </a:cubicBezTo>
                  <a:cubicBezTo>
                    <a:pt x="655" y="1037"/>
                    <a:pt x="673" y="1016"/>
                    <a:pt x="684" y="993"/>
                  </a:cubicBezTo>
                  <a:cubicBezTo>
                    <a:pt x="705" y="947"/>
                    <a:pt x="674" y="902"/>
                    <a:pt x="643" y="868"/>
                  </a:cubicBezTo>
                  <a:cubicBezTo>
                    <a:pt x="677" y="866"/>
                    <a:pt x="712" y="862"/>
                    <a:pt x="745" y="858"/>
                  </a:cubicBezTo>
                  <a:cubicBezTo>
                    <a:pt x="763" y="856"/>
                    <a:pt x="777" y="850"/>
                    <a:pt x="788" y="835"/>
                  </a:cubicBezTo>
                  <a:cubicBezTo>
                    <a:pt x="797" y="821"/>
                    <a:pt x="805" y="807"/>
                    <a:pt x="814" y="792"/>
                  </a:cubicBezTo>
                  <a:cubicBezTo>
                    <a:pt x="849" y="733"/>
                    <a:pt x="883" y="674"/>
                    <a:pt x="914" y="612"/>
                  </a:cubicBezTo>
                  <a:cubicBezTo>
                    <a:pt x="976" y="491"/>
                    <a:pt x="1029" y="364"/>
                    <a:pt x="1065" y="232"/>
                  </a:cubicBezTo>
                  <a:cubicBezTo>
                    <a:pt x="1085" y="158"/>
                    <a:pt x="1099" y="83"/>
                    <a:pt x="1105" y="6"/>
                  </a:cubicBezTo>
                  <a:cubicBezTo>
                    <a:pt x="1106" y="3"/>
                    <a:pt x="1102" y="0"/>
                    <a:pt x="1098" y="0"/>
                  </a:cubicBezTo>
                  <a:moveTo>
                    <a:pt x="798" y="111"/>
                  </a:moveTo>
                  <a:cubicBezTo>
                    <a:pt x="806" y="108"/>
                    <a:pt x="814" y="105"/>
                    <a:pt x="822" y="101"/>
                  </a:cubicBezTo>
                  <a:cubicBezTo>
                    <a:pt x="812" y="165"/>
                    <a:pt x="810" y="236"/>
                    <a:pt x="841" y="295"/>
                  </a:cubicBezTo>
                  <a:cubicBezTo>
                    <a:pt x="840" y="295"/>
                    <a:pt x="840" y="296"/>
                    <a:pt x="839" y="296"/>
                  </a:cubicBezTo>
                  <a:cubicBezTo>
                    <a:pt x="831" y="306"/>
                    <a:pt x="823" y="315"/>
                    <a:pt x="815" y="325"/>
                  </a:cubicBezTo>
                  <a:cubicBezTo>
                    <a:pt x="800" y="290"/>
                    <a:pt x="796" y="253"/>
                    <a:pt x="793" y="216"/>
                  </a:cubicBezTo>
                  <a:cubicBezTo>
                    <a:pt x="791" y="198"/>
                    <a:pt x="791" y="179"/>
                    <a:pt x="790" y="161"/>
                  </a:cubicBezTo>
                  <a:cubicBezTo>
                    <a:pt x="790" y="144"/>
                    <a:pt x="790" y="126"/>
                    <a:pt x="798" y="111"/>
                  </a:cubicBezTo>
                  <a:moveTo>
                    <a:pt x="358" y="401"/>
                  </a:moveTo>
                  <a:cubicBezTo>
                    <a:pt x="381" y="425"/>
                    <a:pt x="408" y="445"/>
                    <a:pt x="438" y="460"/>
                  </a:cubicBezTo>
                  <a:cubicBezTo>
                    <a:pt x="442" y="462"/>
                    <a:pt x="447" y="459"/>
                    <a:pt x="446" y="454"/>
                  </a:cubicBezTo>
                  <a:cubicBezTo>
                    <a:pt x="442" y="425"/>
                    <a:pt x="437" y="395"/>
                    <a:pt x="432" y="365"/>
                  </a:cubicBezTo>
                  <a:cubicBezTo>
                    <a:pt x="430" y="353"/>
                    <a:pt x="426" y="340"/>
                    <a:pt x="427" y="327"/>
                  </a:cubicBezTo>
                  <a:cubicBezTo>
                    <a:pt x="427" y="313"/>
                    <a:pt x="436" y="303"/>
                    <a:pt x="446" y="295"/>
                  </a:cubicBezTo>
                  <a:cubicBezTo>
                    <a:pt x="469" y="278"/>
                    <a:pt x="495" y="264"/>
                    <a:pt x="519" y="250"/>
                  </a:cubicBezTo>
                  <a:cubicBezTo>
                    <a:pt x="544" y="235"/>
                    <a:pt x="569" y="221"/>
                    <a:pt x="595" y="207"/>
                  </a:cubicBezTo>
                  <a:cubicBezTo>
                    <a:pt x="658" y="173"/>
                    <a:pt x="723" y="142"/>
                    <a:pt x="790" y="115"/>
                  </a:cubicBezTo>
                  <a:cubicBezTo>
                    <a:pt x="784" y="127"/>
                    <a:pt x="782" y="139"/>
                    <a:pt x="782" y="153"/>
                  </a:cubicBezTo>
                  <a:cubicBezTo>
                    <a:pt x="781" y="175"/>
                    <a:pt x="782" y="196"/>
                    <a:pt x="784" y="217"/>
                  </a:cubicBezTo>
                  <a:cubicBezTo>
                    <a:pt x="785" y="238"/>
                    <a:pt x="788" y="258"/>
                    <a:pt x="791" y="278"/>
                  </a:cubicBezTo>
                  <a:cubicBezTo>
                    <a:pt x="794" y="297"/>
                    <a:pt x="798" y="316"/>
                    <a:pt x="809" y="332"/>
                  </a:cubicBezTo>
                  <a:cubicBezTo>
                    <a:pt x="736" y="416"/>
                    <a:pt x="665" y="502"/>
                    <a:pt x="596" y="590"/>
                  </a:cubicBezTo>
                  <a:cubicBezTo>
                    <a:pt x="517" y="690"/>
                    <a:pt x="440" y="792"/>
                    <a:pt x="365" y="895"/>
                  </a:cubicBezTo>
                  <a:cubicBezTo>
                    <a:pt x="358" y="906"/>
                    <a:pt x="350" y="916"/>
                    <a:pt x="343" y="926"/>
                  </a:cubicBezTo>
                  <a:cubicBezTo>
                    <a:pt x="310" y="882"/>
                    <a:pt x="290" y="829"/>
                    <a:pt x="274" y="776"/>
                  </a:cubicBezTo>
                  <a:cubicBezTo>
                    <a:pt x="256" y="721"/>
                    <a:pt x="241" y="664"/>
                    <a:pt x="229" y="607"/>
                  </a:cubicBezTo>
                  <a:cubicBezTo>
                    <a:pt x="223" y="579"/>
                    <a:pt x="216" y="551"/>
                    <a:pt x="216" y="522"/>
                  </a:cubicBezTo>
                  <a:cubicBezTo>
                    <a:pt x="260" y="478"/>
                    <a:pt x="308" y="438"/>
                    <a:pt x="358" y="401"/>
                  </a:cubicBezTo>
                  <a:moveTo>
                    <a:pt x="187" y="551"/>
                  </a:moveTo>
                  <a:cubicBezTo>
                    <a:pt x="195" y="543"/>
                    <a:pt x="203" y="535"/>
                    <a:pt x="210" y="527"/>
                  </a:cubicBezTo>
                  <a:cubicBezTo>
                    <a:pt x="211" y="550"/>
                    <a:pt x="214" y="572"/>
                    <a:pt x="219" y="594"/>
                  </a:cubicBezTo>
                  <a:cubicBezTo>
                    <a:pt x="224" y="624"/>
                    <a:pt x="232" y="654"/>
                    <a:pt x="239" y="683"/>
                  </a:cubicBezTo>
                  <a:cubicBezTo>
                    <a:pt x="254" y="740"/>
                    <a:pt x="270" y="798"/>
                    <a:pt x="293" y="853"/>
                  </a:cubicBezTo>
                  <a:cubicBezTo>
                    <a:pt x="305" y="882"/>
                    <a:pt x="319" y="909"/>
                    <a:pt x="338" y="934"/>
                  </a:cubicBezTo>
                  <a:cubicBezTo>
                    <a:pt x="322" y="956"/>
                    <a:pt x="306" y="978"/>
                    <a:pt x="291" y="1000"/>
                  </a:cubicBezTo>
                  <a:cubicBezTo>
                    <a:pt x="278" y="975"/>
                    <a:pt x="264" y="951"/>
                    <a:pt x="252" y="926"/>
                  </a:cubicBezTo>
                  <a:cubicBezTo>
                    <a:pt x="239" y="898"/>
                    <a:pt x="227" y="869"/>
                    <a:pt x="216" y="840"/>
                  </a:cubicBezTo>
                  <a:cubicBezTo>
                    <a:pt x="196" y="784"/>
                    <a:pt x="178" y="728"/>
                    <a:pt x="168" y="670"/>
                  </a:cubicBezTo>
                  <a:cubicBezTo>
                    <a:pt x="163" y="640"/>
                    <a:pt x="161" y="610"/>
                    <a:pt x="161" y="580"/>
                  </a:cubicBezTo>
                  <a:cubicBezTo>
                    <a:pt x="169" y="570"/>
                    <a:pt x="178" y="561"/>
                    <a:pt x="187" y="551"/>
                  </a:cubicBezTo>
                  <a:moveTo>
                    <a:pt x="11" y="892"/>
                  </a:moveTo>
                  <a:cubicBezTo>
                    <a:pt x="12" y="827"/>
                    <a:pt x="31" y="765"/>
                    <a:pt x="63" y="709"/>
                  </a:cubicBezTo>
                  <a:cubicBezTo>
                    <a:pt x="89" y="666"/>
                    <a:pt x="120" y="626"/>
                    <a:pt x="153" y="588"/>
                  </a:cubicBezTo>
                  <a:cubicBezTo>
                    <a:pt x="152" y="611"/>
                    <a:pt x="154" y="634"/>
                    <a:pt x="157" y="656"/>
                  </a:cubicBezTo>
                  <a:cubicBezTo>
                    <a:pt x="162" y="685"/>
                    <a:pt x="168" y="714"/>
                    <a:pt x="176" y="742"/>
                  </a:cubicBezTo>
                  <a:cubicBezTo>
                    <a:pt x="193" y="801"/>
                    <a:pt x="213" y="861"/>
                    <a:pt x="238" y="918"/>
                  </a:cubicBezTo>
                  <a:cubicBezTo>
                    <a:pt x="251" y="949"/>
                    <a:pt x="266" y="980"/>
                    <a:pt x="285" y="1008"/>
                  </a:cubicBezTo>
                  <a:cubicBezTo>
                    <a:pt x="246" y="1065"/>
                    <a:pt x="207" y="1124"/>
                    <a:pt x="172" y="1184"/>
                  </a:cubicBezTo>
                  <a:cubicBezTo>
                    <a:pt x="167" y="1194"/>
                    <a:pt x="162" y="1203"/>
                    <a:pt x="157" y="1212"/>
                  </a:cubicBezTo>
                  <a:cubicBezTo>
                    <a:pt x="69" y="1130"/>
                    <a:pt x="9" y="1015"/>
                    <a:pt x="11" y="892"/>
                  </a:cubicBezTo>
                  <a:moveTo>
                    <a:pt x="824" y="750"/>
                  </a:moveTo>
                  <a:cubicBezTo>
                    <a:pt x="815" y="766"/>
                    <a:pt x="805" y="782"/>
                    <a:pt x="796" y="798"/>
                  </a:cubicBezTo>
                  <a:cubicBezTo>
                    <a:pt x="787" y="813"/>
                    <a:pt x="778" y="836"/>
                    <a:pt x="760" y="842"/>
                  </a:cubicBezTo>
                  <a:cubicBezTo>
                    <a:pt x="750" y="845"/>
                    <a:pt x="739" y="845"/>
                    <a:pt x="729" y="847"/>
                  </a:cubicBezTo>
                  <a:cubicBezTo>
                    <a:pt x="718" y="848"/>
                    <a:pt x="708" y="849"/>
                    <a:pt x="697" y="850"/>
                  </a:cubicBezTo>
                  <a:cubicBezTo>
                    <a:pt x="674" y="852"/>
                    <a:pt x="652" y="853"/>
                    <a:pt x="629" y="855"/>
                  </a:cubicBezTo>
                  <a:cubicBezTo>
                    <a:pt x="624" y="856"/>
                    <a:pt x="619" y="862"/>
                    <a:pt x="624" y="866"/>
                  </a:cubicBezTo>
                  <a:cubicBezTo>
                    <a:pt x="653" y="894"/>
                    <a:pt x="692" y="936"/>
                    <a:pt x="676" y="980"/>
                  </a:cubicBezTo>
                  <a:cubicBezTo>
                    <a:pt x="668" y="1003"/>
                    <a:pt x="649" y="1023"/>
                    <a:pt x="634" y="1041"/>
                  </a:cubicBezTo>
                  <a:cubicBezTo>
                    <a:pt x="617" y="1061"/>
                    <a:pt x="598" y="1079"/>
                    <a:pt x="579" y="1097"/>
                  </a:cubicBezTo>
                  <a:cubicBezTo>
                    <a:pt x="542" y="1130"/>
                    <a:pt x="501" y="1159"/>
                    <a:pt x="457" y="1185"/>
                  </a:cubicBezTo>
                  <a:cubicBezTo>
                    <a:pt x="413" y="1211"/>
                    <a:pt x="366" y="1236"/>
                    <a:pt x="316" y="1250"/>
                  </a:cubicBezTo>
                  <a:cubicBezTo>
                    <a:pt x="273" y="1263"/>
                    <a:pt x="220" y="1266"/>
                    <a:pt x="183" y="1236"/>
                  </a:cubicBezTo>
                  <a:cubicBezTo>
                    <a:pt x="183" y="1235"/>
                    <a:pt x="183" y="1234"/>
                    <a:pt x="182" y="1234"/>
                  </a:cubicBezTo>
                  <a:cubicBezTo>
                    <a:pt x="179" y="1232"/>
                    <a:pt x="177" y="1230"/>
                    <a:pt x="174" y="1227"/>
                  </a:cubicBezTo>
                  <a:cubicBezTo>
                    <a:pt x="173" y="1226"/>
                    <a:pt x="171" y="1225"/>
                    <a:pt x="170" y="1223"/>
                  </a:cubicBezTo>
                  <a:cubicBezTo>
                    <a:pt x="169" y="1222"/>
                    <a:pt x="169" y="1222"/>
                    <a:pt x="168" y="1222"/>
                  </a:cubicBezTo>
                  <a:cubicBezTo>
                    <a:pt x="167" y="1222"/>
                    <a:pt x="167" y="1221"/>
                    <a:pt x="167" y="1221"/>
                  </a:cubicBezTo>
                  <a:cubicBezTo>
                    <a:pt x="221" y="1122"/>
                    <a:pt x="283" y="1029"/>
                    <a:pt x="348" y="937"/>
                  </a:cubicBezTo>
                  <a:cubicBezTo>
                    <a:pt x="421" y="834"/>
                    <a:pt x="497" y="733"/>
                    <a:pt x="575" y="633"/>
                  </a:cubicBezTo>
                  <a:cubicBezTo>
                    <a:pt x="596" y="606"/>
                    <a:pt x="617" y="580"/>
                    <a:pt x="638" y="553"/>
                  </a:cubicBezTo>
                  <a:cubicBezTo>
                    <a:pt x="682" y="572"/>
                    <a:pt x="733" y="576"/>
                    <a:pt x="780" y="578"/>
                  </a:cubicBezTo>
                  <a:cubicBezTo>
                    <a:pt x="806" y="578"/>
                    <a:pt x="831" y="578"/>
                    <a:pt x="857" y="577"/>
                  </a:cubicBezTo>
                  <a:cubicBezTo>
                    <a:pt x="878" y="577"/>
                    <a:pt x="902" y="575"/>
                    <a:pt x="922" y="568"/>
                  </a:cubicBezTo>
                  <a:cubicBezTo>
                    <a:pt x="892" y="630"/>
                    <a:pt x="859" y="691"/>
                    <a:pt x="824" y="750"/>
                  </a:cubicBezTo>
                  <a:moveTo>
                    <a:pt x="927" y="558"/>
                  </a:moveTo>
                  <a:cubicBezTo>
                    <a:pt x="880" y="573"/>
                    <a:pt x="828" y="572"/>
                    <a:pt x="779" y="570"/>
                  </a:cubicBezTo>
                  <a:cubicBezTo>
                    <a:pt x="755" y="569"/>
                    <a:pt x="732" y="567"/>
                    <a:pt x="709" y="564"/>
                  </a:cubicBezTo>
                  <a:cubicBezTo>
                    <a:pt x="686" y="560"/>
                    <a:pt x="664" y="554"/>
                    <a:pt x="642" y="549"/>
                  </a:cubicBezTo>
                  <a:cubicBezTo>
                    <a:pt x="654" y="533"/>
                    <a:pt x="666" y="518"/>
                    <a:pt x="678" y="503"/>
                  </a:cubicBezTo>
                  <a:cubicBezTo>
                    <a:pt x="679" y="504"/>
                    <a:pt x="679" y="504"/>
                    <a:pt x="680" y="504"/>
                  </a:cubicBezTo>
                  <a:cubicBezTo>
                    <a:pt x="725" y="516"/>
                    <a:pt x="772" y="523"/>
                    <a:pt x="818" y="527"/>
                  </a:cubicBezTo>
                  <a:cubicBezTo>
                    <a:pt x="842" y="528"/>
                    <a:pt x="866" y="529"/>
                    <a:pt x="890" y="528"/>
                  </a:cubicBezTo>
                  <a:cubicBezTo>
                    <a:pt x="907" y="528"/>
                    <a:pt x="927" y="527"/>
                    <a:pt x="945" y="522"/>
                  </a:cubicBezTo>
                  <a:cubicBezTo>
                    <a:pt x="939" y="534"/>
                    <a:pt x="933" y="546"/>
                    <a:pt x="927" y="558"/>
                  </a:cubicBezTo>
                  <a:moveTo>
                    <a:pt x="1000" y="391"/>
                  </a:moveTo>
                  <a:cubicBezTo>
                    <a:pt x="984" y="432"/>
                    <a:pt x="967" y="471"/>
                    <a:pt x="949" y="511"/>
                  </a:cubicBezTo>
                  <a:cubicBezTo>
                    <a:pt x="940" y="513"/>
                    <a:pt x="931" y="516"/>
                    <a:pt x="921" y="517"/>
                  </a:cubicBezTo>
                  <a:cubicBezTo>
                    <a:pt x="909" y="519"/>
                    <a:pt x="896" y="520"/>
                    <a:pt x="884" y="520"/>
                  </a:cubicBezTo>
                  <a:cubicBezTo>
                    <a:pt x="862" y="520"/>
                    <a:pt x="839" y="520"/>
                    <a:pt x="817" y="518"/>
                  </a:cubicBezTo>
                  <a:cubicBezTo>
                    <a:pt x="772" y="515"/>
                    <a:pt x="727" y="508"/>
                    <a:pt x="683" y="497"/>
                  </a:cubicBezTo>
                  <a:cubicBezTo>
                    <a:pt x="727" y="443"/>
                    <a:pt x="771" y="390"/>
                    <a:pt x="816" y="338"/>
                  </a:cubicBezTo>
                  <a:cubicBezTo>
                    <a:pt x="899" y="241"/>
                    <a:pt x="983" y="146"/>
                    <a:pt x="1069" y="52"/>
                  </a:cubicBezTo>
                  <a:cubicBezTo>
                    <a:pt x="1076" y="45"/>
                    <a:pt x="1084" y="37"/>
                    <a:pt x="1091" y="30"/>
                  </a:cubicBezTo>
                  <a:cubicBezTo>
                    <a:pt x="1076" y="154"/>
                    <a:pt x="1044" y="274"/>
                    <a:pt x="1000" y="391"/>
                  </a:cubicBezTo>
                  <a:moveTo>
                    <a:pt x="1092" y="18"/>
                  </a:moveTo>
                  <a:cubicBezTo>
                    <a:pt x="1010" y="107"/>
                    <a:pt x="927" y="196"/>
                    <a:pt x="847" y="287"/>
                  </a:cubicBezTo>
                  <a:cubicBezTo>
                    <a:pt x="818" y="228"/>
                    <a:pt x="825" y="163"/>
                    <a:pt x="827" y="99"/>
                  </a:cubicBezTo>
                  <a:cubicBezTo>
                    <a:pt x="855" y="88"/>
                    <a:pt x="884" y="77"/>
                    <a:pt x="913" y="67"/>
                  </a:cubicBezTo>
                  <a:cubicBezTo>
                    <a:pt x="972" y="47"/>
                    <a:pt x="1032" y="29"/>
                    <a:pt x="1093" y="14"/>
                  </a:cubicBezTo>
                  <a:cubicBezTo>
                    <a:pt x="1093" y="15"/>
                    <a:pt x="1092" y="17"/>
                    <a:pt x="1092" y="1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66" name="Google Shape;166;p14"/>
            <p:cNvGrpSpPr/>
            <p:nvPr/>
          </p:nvGrpSpPr>
          <p:grpSpPr>
            <a:xfrm rot="6152136">
              <a:off x="4030638" y="-540604"/>
              <a:ext cx="1709029" cy="1010212"/>
              <a:chOff x="1076400" y="4739760"/>
              <a:chExt cx="691920" cy="408960"/>
            </a:xfrm>
          </p:grpSpPr>
          <p:sp>
            <p:nvSpPr>
              <p:cNvPr id="167" name="Google Shape;167;p14"/>
              <p:cNvSpPr/>
              <p:nvPr/>
            </p:nvSpPr>
            <p:spPr>
              <a:xfrm>
                <a:off x="1076400" y="4739760"/>
                <a:ext cx="691920" cy="408960"/>
              </a:xfrm>
              <a:custGeom>
                <a:avLst/>
                <a:gdLst/>
                <a:ahLst/>
                <a:cxnLst/>
                <a:rect l="l" t="t" r="r" b="b"/>
                <a:pathLst>
                  <a:path w="1922" h="1136" extrusionOk="0">
                    <a:moveTo>
                      <a:pt x="1585" y="870"/>
                    </a:moveTo>
                    <a:cubicBezTo>
                      <a:pt x="1627" y="841"/>
                      <a:pt x="1666" y="807"/>
                      <a:pt x="1701" y="771"/>
                    </a:cubicBezTo>
                    <a:cubicBezTo>
                      <a:pt x="1736" y="734"/>
                      <a:pt x="1769" y="694"/>
                      <a:pt x="1802" y="655"/>
                    </a:cubicBezTo>
                    <a:cubicBezTo>
                      <a:pt x="1820" y="633"/>
                      <a:pt x="1839" y="611"/>
                      <a:pt x="1858" y="590"/>
                    </a:cubicBezTo>
                    <a:cubicBezTo>
                      <a:pt x="1868" y="579"/>
                      <a:pt x="1878" y="568"/>
                      <a:pt x="1889" y="558"/>
                    </a:cubicBezTo>
                    <a:cubicBezTo>
                      <a:pt x="1899" y="548"/>
                      <a:pt x="1911" y="539"/>
                      <a:pt x="1921" y="529"/>
                    </a:cubicBezTo>
                    <a:cubicBezTo>
                      <a:pt x="1923" y="526"/>
                      <a:pt x="1923" y="522"/>
                      <a:pt x="1921" y="520"/>
                    </a:cubicBezTo>
                    <a:cubicBezTo>
                      <a:pt x="1868" y="472"/>
                      <a:pt x="1806" y="436"/>
                      <a:pt x="1738" y="415"/>
                    </a:cubicBezTo>
                    <a:cubicBezTo>
                      <a:pt x="1704" y="405"/>
                      <a:pt x="1669" y="399"/>
                      <a:pt x="1634" y="398"/>
                    </a:cubicBezTo>
                    <a:cubicBezTo>
                      <a:pt x="1596" y="396"/>
                      <a:pt x="1554" y="404"/>
                      <a:pt x="1518" y="389"/>
                    </a:cubicBezTo>
                    <a:cubicBezTo>
                      <a:pt x="1500" y="381"/>
                      <a:pt x="1480" y="367"/>
                      <a:pt x="1476" y="346"/>
                    </a:cubicBezTo>
                    <a:cubicBezTo>
                      <a:pt x="1472" y="327"/>
                      <a:pt x="1480" y="304"/>
                      <a:pt x="1499" y="297"/>
                    </a:cubicBezTo>
                    <a:cubicBezTo>
                      <a:pt x="1505" y="295"/>
                      <a:pt x="1506" y="288"/>
                      <a:pt x="1501" y="285"/>
                    </a:cubicBezTo>
                    <a:cubicBezTo>
                      <a:pt x="1436" y="244"/>
                      <a:pt x="1371" y="202"/>
                      <a:pt x="1302" y="168"/>
                    </a:cubicBezTo>
                    <a:cubicBezTo>
                      <a:pt x="1269" y="151"/>
                      <a:pt x="1236" y="135"/>
                      <a:pt x="1202" y="121"/>
                    </a:cubicBezTo>
                    <a:cubicBezTo>
                      <a:pt x="1172" y="110"/>
                      <a:pt x="1140" y="99"/>
                      <a:pt x="1108" y="106"/>
                    </a:cubicBezTo>
                    <a:cubicBezTo>
                      <a:pt x="1077" y="112"/>
                      <a:pt x="1059" y="136"/>
                      <a:pt x="1047" y="164"/>
                    </a:cubicBezTo>
                    <a:cubicBezTo>
                      <a:pt x="1040" y="177"/>
                      <a:pt x="1035" y="191"/>
                      <a:pt x="1027" y="204"/>
                    </a:cubicBezTo>
                    <a:cubicBezTo>
                      <a:pt x="1017" y="220"/>
                      <a:pt x="1004" y="232"/>
                      <a:pt x="987" y="240"/>
                    </a:cubicBezTo>
                    <a:cubicBezTo>
                      <a:pt x="954" y="257"/>
                      <a:pt x="914" y="260"/>
                      <a:pt x="877" y="263"/>
                    </a:cubicBezTo>
                    <a:cubicBezTo>
                      <a:pt x="842" y="266"/>
                      <a:pt x="803" y="267"/>
                      <a:pt x="774" y="244"/>
                    </a:cubicBezTo>
                    <a:cubicBezTo>
                      <a:pt x="758" y="232"/>
                      <a:pt x="748" y="214"/>
                      <a:pt x="747" y="194"/>
                    </a:cubicBezTo>
                    <a:cubicBezTo>
                      <a:pt x="746" y="175"/>
                      <a:pt x="751" y="155"/>
                      <a:pt x="756" y="137"/>
                    </a:cubicBezTo>
                    <a:cubicBezTo>
                      <a:pt x="766" y="101"/>
                      <a:pt x="783" y="58"/>
                      <a:pt x="822" y="48"/>
                    </a:cubicBezTo>
                    <a:cubicBezTo>
                      <a:pt x="828" y="46"/>
                      <a:pt x="829" y="37"/>
                      <a:pt x="824" y="35"/>
                    </a:cubicBezTo>
                    <a:cubicBezTo>
                      <a:pt x="715" y="-15"/>
                      <a:pt x="587" y="-11"/>
                      <a:pt x="480" y="43"/>
                    </a:cubicBezTo>
                    <a:cubicBezTo>
                      <a:pt x="371" y="99"/>
                      <a:pt x="296" y="204"/>
                      <a:pt x="267" y="322"/>
                    </a:cubicBezTo>
                    <a:cubicBezTo>
                      <a:pt x="253" y="377"/>
                      <a:pt x="247" y="434"/>
                      <a:pt x="245" y="490"/>
                    </a:cubicBezTo>
                    <a:cubicBezTo>
                      <a:pt x="245" y="498"/>
                      <a:pt x="245" y="506"/>
                      <a:pt x="244" y="514"/>
                    </a:cubicBezTo>
                    <a:cubicBezTo>
                      <a:pt x="180" y="502"/>
                      <a:pt x="115" y="487"/>
                      <a:pt x="52" y="470"/>
                    </a:cubicBezTo>
                    <a:cubicBezTo>
                      <a:pt x="37" y="467"/>
                      <a:pt x="23" y="463"/>
                      <a:pt x="9" y="459"/>
                    </a:cubicBezTo>
                    <a:cubicBezTo>
                      <a:pt x="0" y="456"/>
                      <a:pt x="-4" y="470"/>
                      <a:pt x="5" y="473"/>
                    </a:cubicBezTo>
                    <a:cubicBezTo>
                      <a:pt x="84" y="495"/>
                      <a:pt x="163" y="514"/>
                      <a:pt x="244" y="529"/>
                    </a:cubicBezTo>
                    <a:cubicBezTo>
                      <a:pt x="243" y="572"/>
                      <a:pt x="243" y="616"/>
                      <a:pt x="249" y="659"/>
                    </a:cubicBezTo>
                    <a:cubicBezTo>
                      <a:pt x="259" y="719"/>
                      <a:pt x="277" y="777"/>
                      <a:pt x="304" y="831"/>
                    </a:cubicBezTo>
                    <a:cubicBezTo>
                      <a:pt x="356" y="937"/>
                      <a:pt x="441" y="1024"/>
                      <a:pt x="546" y="1077"/>
                    </a:cubicBezTo>
                    <a:cubicBezTo>
                      <a:pt x="647" y="1127"/>
                      <a:pt x="762" y="1146"/>
                      <a:pt x="873" y="1131"/>
                    </a:cubicBezTo>
                    <a:cubicBezTo>
                      <a:pt x="900" y="1127"/>
                      <a:pt x="928" y="1121"/>
                      <a:pt x="954" y="1113"/>
                    </a:cubicBezTo>
                    <a:cubicBezTo>
                      <a:pt x="981" y="1105"/>
                      <a:pt x="1012" y="1095"/>
                      <a:pt x="1018" y="1063"/>
                    </a:cubicBezTo>
                    <a:cubicBezTo>
                      <a:pt x="1023" y="1031"/>
                      <a:pt x="1012" y="997"/>
                      <a:pt x="1005" y="967"/>
                    </a:cubicBezTo>
                    <a:cubicBezTo>
                      <a:pt x="997" y="936"/>
                      <a:pt x="991" y="904"/>
                      <a:pt x="999" y="872"/>
                    </a:cubicBezTo>
                    <a:cubicBezTo>
                      <a:pt x="1007" y="842"/>
                      <a:pt x="1030" y="821"/>
                      <a:pt x="1060" y="814"/>
                    </a:cubicBezTo>
                    <a:cubicBezTo>
                      <a:pt x="1089" y="807"/>
                      <a:pt x="1121" y="812"/>
                      <a:pt x="1148" y="824"/>
                    </a:cubicBezTo>
                    <a:cubicBezTo>
                      <a:pt x="1205" y="847"/>
                      <a:pt x="1252" y="893"/>
                      <a:pt x="1280" y="949"/>
                    </a:cubicBezTo>
                    <a:cubicBezTo>
                      <a:pt x="1286" y="963"/>
                      <a:pt x="1292" y="977"/>
                      <a:pt x="1296" y="992"/>
                    </a:cubicBezTo>
                    <a:cubicBezTo>
                      <a:pt x="1297" y="996"/>
                      <a:pt x="1301" y="998"/>
                      <a:pt x="1305" y="997"/>
                    </a:cubicBezTo>
                    <a:cubicBezTo>
                      <a:pt x="1330" y="992"/>
                      <a:pt x="1355" y="983"/>
                      <a:pt x="1379" y="975"/>
                    </a:cubicBezTo>
                    <a:cubicBezTo>
                      <a:pt x="1403" y="967"/>
                      <a:pt x="1426" y="957"/>
                      <a:pt x="1449" y="947"/>
                    </a:cubicBezTo>
                    <a:cubicBezTo>
                      <a:pt x="1496" y="926"/>
                      <a:pt x="1542" y="900"/>
                      <a:pt x="1585" y="870"/>
                    </a:cubicBezTo>
                    <a:moveTo>
                      <a:pt x="261" y="514"/>
                    </a:moveTo>
                    <a:cubicBezTo>
                      <a:pt x="262" y="481"/>
                      <a:pt x="260" y="449"/>
                      <a:pt x="262" y="417"/>
                    </a:cubicBezTo>
                    <a:cubicBezTo>
                      <a:pt x="265" y="384"/>
                      <a:pt x="270" y="352"/>
                      <a:pt x="278" y="320"/>
                    </a:cubicBezTo>
                    <a:cubicBezTo>
                      <a:pt x="290" y="272"/>
                      <a:pt x="310" y="225"/>
                      <a:pt x="337" y="183"/>
                    </a:cubicBezTo>
                    <a:cubicBezTo>
                      <a:pt x="403" y="84"/>
                      <a:pt x="511" y="20"/>
                      <a:pt x="629" y="10"/>
                    </a:cubicBezTo>
                    <a:cubicBezTo>
                      <a:pt x="688" y="5"/>
                      <a:pt x="749" y="14"/>
                      <a:pt x="803" y="39"/>
                    </a:cubicBezTo>
                    <a:cubicBezTo>
                      <a:pt x="777" y="51"/>
                      <a:pt x="762" y="77"/>
                      <a:pt x="752" y="103"/>
                    </a:cubicBezTo>
                    <a:cubicBezTo>
                      <a:pt x="745" y="121"/>
                      <a:pt x="740" y="139"/>
                      <a:pt x="737" y="157"/>
                    </a:cubicBezTo>
                    <a:cubicBezTo>
                      <a:pt x="733" y="173"/>
                      <a:pt x="731" y="190"/>
                      <a:pt x="735" y="207"/>
                    </a:cubicBezTo>
                    <a:cubicBezTo>
                      <a:pt x="742" y="242"/>
                      <a:pt x="773" y="264"/>
                      <a:pt x="805" y="272"/>
                    </a:cubicBezTo>
                    <a:cubicBezTo>
                      <a:pt x="841" y="281"/>
                      <a:pt x="880" y="276"/>
                      <a:pt x="916" y="271"/>
                    </a:cubicBezTo>
                    <a:cubicBezTo>
                      <a:pt x="952" y="266"/>
                      <a:pt x="991" y="258"/>
                      <a:pt x="1018" y="231"/>
                    </a:cubicBezTo>
                    <a:cubicBezTo>
                      <a:pt x="1042" y="208"/>
                      <a:pt x="1048" y="175"/>
                      <a:pt x="1065" y="147"/>
                    </a:cubicBezTo>
                    <a:cubicBezTo>
                      <a:pt x="1108" y="74"/>
                      <a:pt x="1206" y="128"/>
                      <a:pt x="1262" y="155"/>
                    </a:cubicBezTo>
                    <a:cubicBezTo>
                      <a:pt x="1339" y="192"/>
                      <a:pt x="1416" y="235"/>
                      <a:pt x="1484" y="289"/>
                    </a:cubicBezTo>
                    <a:cubicBezTo>
                      <a:pt x="1457" y="304"/>
                      <a:pt x="1455" y="346"/>
                      <a:pt x="1472" y="370"/>
                    </a:cubicBezTo>
                    <a:cubicBezTo>
                      <a:pt x="1496" y="404"/>
                      <a:pt x="1541" y="408"/>
                      <a:pt x="1579" y="407"/>
                    </a:cubicBezTo>
                    <a:cubicBezTo>
                      <a:pt x="1599" y="407"/>
                      <a:pt x="1620" y="405"/>
                      <a:pt x="1641" y="406"/>
                    </a:cubicBezTo>
                    <a:cubicBezTo>
                      <a:pt x="1660" y="407"/>
                      <a:pt x="1679" y="410"/>
                      <a:pt x="1698" y="413"/>
                    </a:cubicBezTo>
                    <a:cubicBezTo>
                      <a:pt x="1736" y="420"/>
                      <a:pt x="1773" y="433"/>
                      <a:pt x="1808" y="451"/>
                    </a:cubicBezTo>
                    <a:cubicBezTo>
                      <a:pt x="1843" y="469"/>
                      <a:pt x="1876" y="492"/>
                      <a:pt x="1904" y="521"/>
                    </a:cubicBezTo>
                    <a:cubicBezTo>
                      <a:pt x="1778" y="509"/>
                      <a:pt x="1650" y="502"/>
                      <a:pt x="1523" y="502"/>
                    </a:cubicBezTo>
                    <a:cubicBezTo>
                      <a:pt x="1393" y="501"/>
                      <a:pt x="1264" y="511"/>
                      <a:pt x="1135" y="526"/>
                    </a:cubicBezTo>
                    <a:cubicBezTo>
                      <a:pt x="1009" y="540"/>
                      <a:pt x="884" y="554"/>
                      <a:pt x="757" y="556"/>
                    </a:cubicBezTo>
                    <a:cubicBezTo>
                      <a:pt x="638" y="558"/>
                      <a:pt x="519" y="552"/>
                      <a:pt x="400" y="537"/>
                    </a:cubicBezTo>
                    <a:cubicBezTo>
                      <a:pt x="354" y="532"/>
                      <a:pt x="307" y="525"/>
                      <a:pt x="261" y="516"/>
                    </a:cubicBezTo>
                    <a:cubicBezTo>
                      <a:pt x="261" y="515"/>
                      <a:pt x="261" y="515"/>
                      <a:pt x="261" y="514"/>
                    </a:cubicBezTo>
                    <a:moveTo>
                      <a:pt x="1467" y="927"/>
                    </a:moveTo>
                    <a:cubicBezTo>
                      <a:pt x="1440" y="940"/>
                      <a:pt x="1413" y="951"/>
                      <a:pt x="1385" y="961"/>
                    </a:cubicBezTo>
                    <a:cubicBezTo>
                      <a:pt x="1360" y="969"/>
                      <a:pt x="1334" y="975"/>
                      <a:pt x="1308" y="981"/>
                    </a:cubicBezTo>
                    <a:cubicBezTo>
                      <a:pt x="1291" y="925"/>
                      <a:pt x="1255" y="876"/>
                      <a:pt x="1208" y="842"/>
                    </a:cubicBezTo>
                    <a:cubicBezTo>
                      <a:pt x="1163" y="810"/>
                      <a:pt x="1100" y="786"/>
                      <a:pt x="1045" y="807"/>
                    </a:cubicBezTo>
                    <a:cubicBezTo>
                      <a:pt x="1020" y="817"/>
                      <a:pt x="1001" y="838"/>
                      <a:pt x="993" y="864"/>
                    </a:cubicBezTo>
                    <a:cubicBezTo>
                      <a:pt x="984" y="892"/>
                      <a:pt x="987" y="922"/>
                      <a:pt x="993" y="950"/>
                    </a:cubicBezTo>
                    <a:cubicBezTo>
                      <a:pt x="1000" y="984"/>
                      <a:pt x="1012" y="1017"/>
                      <a:pt x="1011" y="1051"/>
                    </a:cubicBezTo>
                    <a:cubicBezTo>
                      <a:pt x="1010" y="1071"/>
                      <a:pt x="1000" y="1084"/>
                      <a:pt x="983" y="1092"/>
                    </a:cubicBezTo>
                    <a:cubicBezTo>
                      <a:pt x="970" y="1098"/>
                      <a:pt x="955" y="1102"/>
                      <a:pt x="941" y="1105"/>
                    </a:cubicBezTo>
                    <a:cubicBezTo>
                      <a:pt x="832" y="1134"/>
                      <a:pt x="715" y="1127"/>
                      <a:pt x="610" y="1089"/>
                    </a:cubicBezTo>
                    <a:cubicBezTo>
                      <a:pt x="501" y="1048"/>
                      <a:pt x="407" y="973"/>
                      <a:pt x="345" y="874"/>
                    </a:cubicBezTo>
                    <a:cubicBezTo>
                      <a:pt x="336" y="860"/>
                      <a:pt x="328" y="846"/>
                      <a:pt x="320" y="831"/>
                    </a:cubicBezTo>
                    <a:cubicBezTo>
                      <a:pt x="310" y="811"/>
                      <a:pt x="301" y="790"/>
                      <a:pt x="293" y="768"/>
                    </a:cubicBezTo>
                    <a:cubicBezTo>
                      <a:pt x="285" y="746"/>
                      <a:pt x="278" y="724"/>
                      <a:pt x="273" y="702"/>
                    </a:cubicBezTo>
                    <a:cubicBezTo>
                      <a:pt x="268" y="679"/>
                      <a:pt x="264" y="657"/>
                      <a:pt x="261" y="634"/>
                    </a:cubicBezTo>
                    <a:cubicBezTo>
                      <a:pt x="257" y="599"/>
                      <a:pt x="259" y="566"/>
                      <a:pt x="260" y="531"/>
                    </a:cubicBezTo>
                    <a:cubicBezTo>
                      <a:pt x="292" y="537"/>
                      <a:pt x="324" y="542"/>
                      <a:pt x="356" y="546"/>
                    </a:cubicBezTo>
                    <a:cubicBezTo>
                      <a:pt x="474" y="562"/>
                      <a:pt x="593" y="571"/>
                      <a:pt x="712" y="570"/>
                    </a:cubicBezTo>
                    <a:cubicBezTo>
                      <a:pt x="837" y="570"/>
                      <a:pt x="960" y="559"/>
                      <a:pt x="1084" y="543"/>
                    </a:cubicBezTo>
                    <a:cubicBezTo>
                      <a:pt x="1150" y="535"/>
                      <a:pt x="1216" y="527"/>
                      <a:pt x="1282" y="521"/>
                    </a:cubicBezTo>
                    <a:cubicBezTo>
                      <a:pt x="1346" y="515"/>
                      <a:pt x="1410" y="512"/>
                      <a:pt x="1474" y="511"/>
                    </a:cubicBezTo>
                    <a:cubicBezTo>
                      <a:pt x="1603" y="508"/>
                      <a:pt x="1731" y="515"/>
                      <a:pt x="1860" y="524"/>
                    </a:cubicBezTo>
                    <a:cubicBezTo>
                      <a:pt x="1874" y="525"/>
                      <a:pt x="1889" y="526"/>
                      <a:pt x="1904" y="527"/>
                    </a:cubicBezTo>
                    <a:cubicBezTo>
                      <a:pt x="1898" y="532"/>
                      <a:pt x="1892" y="538"/>
                      <a:pt x="1886" y="543"/>
                    </a:cubicBezTo>
                    <a:cubicBezTo>
                      <a:pt x="1877" y="552"/>
                      <a:pt x="1868" y="561"/>
                      <a:pt x="1859" y="570"/>
                    </a:cubicBezTo>
                    <a:cubicBezTo>
                      <a:pt x="1842" y="588"/>
                      <a:pt x="1825" y="607"/>
                      <a:pt x="1809" y="627"/>
                    </a:cubicBezTo>
                    <a:cubicBezTo>
                      <a:pt x="1777" y="666"/>
                      <a:pt x="1745" y="706"/>
                      <a:pt x="1712" y="744"/>
                    </a:cubicBezTo>
                    <a:cubicBezTo>
                      <a:pt x="1643" y="820"/>
                      <a:pt x="1559" y="883"/>
                      <a:pt x="1467" y="92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 name="Google Shape;168;p14"/>
              <p:cNvSpPr/>
              <p:nvPr/>
            </p:nvSpPr>
            <p:spPr>
              <a:xfrm>
                <a:off x="1277640" y="5008320"/>
                <a:ext cx="85680" cy="80640"/>
              </a:xfrm>
              <a:custGeom>
                <a:avLst/>
                <a:gdLst/>
                <a:ahLst/>
                <a:cxnLst/>
                <a:rect l="l" t="t" r="r" b="b"/>
                <a:pathLst>
                  <a:path w="238" h="224" extrusionOk="0">
                    <a:moveTo>
                      <a:pt x="238" y="171"/>
                    </a:moveTo>
                    <a:cubicBezTo>
                      <a:pt x="237" y="155"/>
                      <a:pt x="230" y="141"/>
                      <a:pt x="222" y="129"/>
                    </a:cubicBezTo>
                    <a:cubicBezTo>
                      <a:pt x="213" y="115"/>
                      <a:pt x="202" y="102"/>
                      <a:pt x="191" y="91"/>
                    </a:cubicBezTo>
                    <a:lnTo>
                      <a:pt x="190" y="90"/>
                    </a:lnTo>
                    <a:cubicBezTo>
                      <a:pt x="161" y="55"/>
                      <a:pt x="125" y="24"/>
                      <a:pt x="83" y="8"/>
                    </a:cubicBezTo>
                    <a:cubicBezTo>
                      <a:pt x="60" y="0"/>
                      <a:pt x="31" y="-7"/>
                      <a:pt x="13" y="13"/>
                    </a:cubicBezTo>
                    <a:cubicBezTo>
                      <a:pt x="-5" y="34"/>
                      <a:pt x="-2" y="62"/>
                      <a:pt x="8" y="85"/>
                    </a:cubicBezTo>
                    <a:cubicBezTo>
                      <a:pt x="29" y="137"/>
                      <a:pt x="70" y="182"/>
                      <a:pt x="120" y="207"/>
                    </a:cubicBezTo>
                    <a:cubicBezTo>
                      <a:pt x="143" y="218"/>
                      <a:pt x="171" y="228"/>
                      <a:pt x="197" y="223"/>
                    </a:cubicBezTo>
                    <a:cubicBezTo>
                      <a:pt x="223" y="219"/>
                      <a:pt x="239" y="197"/>
                      <a:pt x="238" y="171"/>
                    </a:cubicBezTo>
                    <a:moveTo>
                      <a:pt x="134" y="201"/>
                    </a:moveTo>
                    <a:cubicBezTo>
                      <a:pt x="89" y="181"/>
                      <a:pt x="50" y="145"/>
                      <a:pt x="26" y="101"/>
                    </a:cubicBezTo>
                    <a:cubicBezTo>
                      <a:pt x="14" y="80"/>
                      <a:pt x="2" y="53"/>
                      <a:pt x="13" y="29"/>
                    </a:cubicBezTo>
                    <a:cubicBezTo>
                      <a:pt x="26" y="3"/>
                      <a:pt x="54" y="8"/>
                      <a:pt x="77" y="15"/>
                    </a:cubicBezTo>
                    <a:cubicBezTo>
                      <a:pt x="93" y="20"/>
                      <a:pt x="109" y="27"/>
                      <a:pt x="123" y="36"/>
                    </a:cubicBezTo>
                    <a:cubicBezTo>
                      <a:pt x="141" y="50"/>
                      <a:pt x="158" y="65"/>
                      <a:pt x="172" y="81"/>
                    </a:cubicBezTo>
                    <a:cubicBezTo>
                      <a:pt x="190" y="100"/>
                      <a:pt x="207" y="121"/>
                      <a:pt x="219" y="144"/>
                    </a:cubicBezTo>
                    <a:cubicBezTo>
                      <a:pt x="229" y="165"/>
                      <a:pt x="233" y="196"/>
                      <a:pt x="208" y="208"/>
                    </a:cubicBezTo>
                    <a:cubicBezTo>
                      <a:pt x="185" y="220"/>
                      <a:pt x="156" y="211"/>
                      <a:pt x="134" y="201"/>
                    </a:cubicBezTo>
                    <a:close/>
                  </a:path>
                </a:pathLst>
              </a:custGeom>
              <a:solidFill>
                <a:schemeClr val="dk1"/>
              </a:solidFill>
              <a:ln>
                <a:noFill/>
              </a:ln>
            </p:spPr>
            <p:txBody>
              <a:bodyPr spcFirstLastPara="1" wrap="square" lIns="90000" tIns="35625" rIns="90000" bIns="35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 name="Google Shape;169;p14"/>
              <p:cNvSpPr/>
              <p:nvPr/>
            </p:nvSpPr>
            <p:spPr>
              <a:xfrm>
                <a:off x="1492560" y="4845240"/>
                <a:ext cx="67320" cy="58680"/>
              </a:xfrm>
              <a:custGeom>
                <a:avLst/>
                <a:gdLst/>
                <a:ahLst/>
                <a:cxnLst/>
                <a:rect l="l" t="t" r="r" b="b"/>
                <a:pathLst>
                  <a:path w="187" h="163" extrusionOk="0">
                    <a:moveTo>
                      <a:pt x="113" y="138"/>
                    </a:moveTo>
                    <a:cubicBezTo>
                      <a:pt x="131" y="127"/>
                      <a:pt x="148" y="113"/>
                      <a:pt x="161" y="97"/>
                    </a:cubicBezTo>
                    <a:cubicBezTo>
                      <a:pt x="173" y="82"/>
                      <a:pt x="184" y="66"/>
                      <a:pt x="187" y="48"/>
                    </a:cubicBezTo>
                    <a:cubicBezTo>
                      <a:pt x="189" y="29"/>
                      <a:pt x="182" y="8"/>
                      <a:pt x="163" y="1"/>
                    </a:cubicBezTo>
                    <a:cubicBezTo>
                      <a:pt x="145" y="-4"/>
                      <a:pt x="127" y="4"/>
                      <a:pt x="111" y="14"/>
                    </a:cubicBezTo>
                    <a:cubicBezTo>
                      <a:pt x="82" y="24"/>
                      <a:pt x="55" y="40"/>
                      <a:pt x="33" y="61"/>
                    </a:cubicBezTo>
                    <a:cubicBezTo>
                      <a:pt x="19" y="74"/>
                      <a:pt x="5" y="90"/>
                      <a:pt x="1" y="109"/>
                    </a:cubicBezTo>
                    <a:cubicBezTo>
                      <a:pt x="-2" y="125"/>
                      <a:pt x="2" y="144"/>
                      <a:pt x="15" y="154"/>
                    </a:cubicBezTo>
                    <a:cubicBezTo>
                      <a:pt x="43" y="176"/>
                      <a:pt x="88" y="154"/>
                      <a:pt x="114" y="138"/>
                    </a:cubicBezTo>
                    <a:lnTo>
                      <a:pt x="113" y="138"/>
                    </a:lnTo>
                    <a:moveTo>
                      <a:pt x="66" y="146"/>
                    </a:moveTo>
                    <a:cubicBezTo>
                      <a:pt x="53" y="150"/>
                      <a:pt x="38" y="153"/>
                      <a:pt x="26" y="147"/>
                    </a:cubicBezTo>
                    <a:cubicBezTo>
                      <a:pt x="11" y="139"/>
                      <a:pt x="9" y="120"/>
                      <a:pt x="13" y="106"/>
                    </a:cubicBezTo>
                    <a:cubicBezTo>
                      <a:pt x="18" y="90"/>
                      <a:pt x="29" y="77"/>
                      <a:pt x="41" y="65"/>
                    </a:cubicBezTo>
                    <a:cubicBezTo>
                      <a:pt x="69" y="37"/>
                      <a:pt x="105" y="17"/>
                      <a:pt x="144" y="8"/>
                    </a:cubicBezTo>
                    <a:lnTo>
                      <a:pt x="144" y="8"/>
                    </a:lnTo>
                    <a:cubicBezTo>
                      <a:pt x="148" y="8"/>
                      <a:pt x="152" y="9"/>
                      <a:pt x="156" y="11"/>
                    </a:cubicBezTo>
                    <a:cubicBezTo>
                      <a:pt x="173" y="17"/>
                      <a:pt x="178" y="35"/>
                      <a:pt x="173" y="51"/>
                    </a:cubicBezTo>
                    <a:cubicBezTo>
                      <a:pt x="169" y="66"/>
                      <a:pt x="158" y="80"/>
                      <a:pt x="148" y="92"/>
                    </a:cubicBezTo>
                    <a:cubicBezTo>
                      <a:pt x="136" y="104"/>
                      <a:pt x="124" y="115"/>
                      <a:pt x="110" y="124"/>
                    </a:cubicBezTo>
                    <a:cubicBezTo>
                      <a:pt x="96" y="134"/>
                      <a:pt x="81" y="141"/>
                      <a:pt x="65" y="146"/>
                    </a:cubicBezTo>
                    <a:lnTo>
                      <a:pt x="66" y="146"/>
                    </a:lnTo>
                    <a:close/>
                  </a:path>
                </a:pathLst>
              </a:custGeom>
              <a:solidFill>
                <a:schemeClr val="dk1"/>
              </a:solidFill>
              <a:ln>
                <a:noFill/>
              </a:ln>
            </p:spPr>
            <p:txBody>
              <a:bodyPr spcFirstLastPara="1" wrap="square" lIns="90000" tIns="13675" rIns="90000" bIns="13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85"/>
        <p:cNvGrpSpPr/>
        <p:nvPr/>
      </p:nvGrpSpPr>
      <p:grpSpPr>
        <a:xfrm>
          <a:off x="0" y="0"/>
          <a:ext cx="0" cy="0"/>
          <a:chOff x="0" y="0"/>
          <a:chExt cx="0" cy="0"/>
        </a:xfrm>
      </p:grpSpPr>
      <p:sp>
        <p:nvSpPr>
          <p:cNvPr id="186" name="Google Shape;186;p16"/>
          <p:cNvSpPr txBox="1">
            <a:spLocks noGrp="1"/>
          </p:cNvSpPr>
          <p:nvPr>
            <p:ph type="title"/>
          </p:nvPr>
        </p:nvSpPr>
        <p:spPr>
          <a:xfrm>
            <a:off x="948600" y="1223750"/>
            <a:ext cx="2722200" cy="1398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187" name="Google Shape;187;p16"/>
          <p:cNvSpPr txBox="1">
            <a:spLocks noGrp="1"/>
          </p:cNvSpPr>
          <p:nvPr>
            <p:ph type="subTitle" idx="1"/>
          </p:nvPr>
        </p:nvSpPr>
        <p:spPr>
          <a:xfrm>
            <a:off x="948600" y="2546550"/>
            <a:ext cx="2722200" cy="101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188" name="Google Shape;188;p16"/>
          <p:cNvPicPr preferRelativeResize="0"/>
          <p:nvPr/>
        </p:nvPicPr>
        <p:blipFill rotWithShape="1">
          <a:blip r:embed="rId2">
            <a:alphaModFix amt="5000"/>
          </a:blip>
          <a:srcRect l="9240" t="8317" r="11851" b="31277"/>
          <a:stretch/>
        </p:blipFill>
        <p:spPr>
          <a:xfrm flipH="1">
            <a:off x="0" y="1023950"/>
            <a:ext cx="9144000" cy="4119549"/>
          </a:xfrm>
          <a:prstGeom prst="rect">
            <a:avLst/>
          </a:prstGeom>
          <a:noFill/>
          <a:ln>
            <a:noFill/>
          </a:ln>
        </p:spPr>
      </p:pic>
      <p:grpSp>
        <p:nvGrpSpPr>
          <p:cNvPr id="189" name="Google Shape;189;p16"/>
          <p:cNvGrpSpPr/>
          <p:nvPr/>
        </p:nvGrpSpPr>
        <p:grpSpPr>
          <a:xfrm>
            <a:off x="-1456835" y="-2426927"/>
            <a:ext cx="12263912" cy="8836532"/>
            <a:chOff x="-1456835" y="-2426927"/>
            <a:chExt cx="12263912" cy="8836532"/>
          </a:xfrm>
        </p:grpSpPr>
        <p:pic>
          <p:nvPicPr>
            <p:cNvPr id="190" name="Google Shape;190;p16"/>
            <p:cNvPicPr preferRelativeResize="0"/>
            <p:nvPr/>
          </p:nvPicPr>
          <p:blipFill>
            <a:blip r:embed="rId3">
              <a:alphaModFix/>
            </a:blip>
            <a:stretch>
              <a:fillRect/>
            </a:stretch>
          </p:blipFill>
          <p:spPr>
            <a:xfrm rot="6228463">
              <a:off x="7219938" y="-913350"/>
              <a:ext cx="4104400" cy="1259150"/>
            </a:xfrm>
            <a:prstGeom prst="rect">
              <a:avLst/>
            </a:prstGeom>
            <a:noFill/>
            <a:ln>
              <a:noFill/>
            </a:ln>
          </p:spPr>
        </p:pic>
        <p:pic>
          <p:nvPicPr>
            <p:cNvPr id="191" name="Google Shape;191;p16"/>
            <p:cNvPicPr preferRelativeResize="0"/>
            <p:nvPr/>
          </p:nvPicPr>
          <p:blipFill>
            <a:blip r:embed="rId4">
              <a:alphaModFix/>
            </a:blip>
            <a:stretch>
              <a:fillRect/>
            </a:stretch>
          </p:blipFill>
          <p:spPr>
            <a:xfrm rot="8099997">
              <a:off x="6816121" y="-798883"/>
              <a:ext cx="3729005" cy="2285517"/>
            </a:xfrm>
            <a:prstGeom prst="rect">
              <a:avLst/>
            </a:prstGeom>
            <a:noFill/>
            <a:ln>
              <a:noFill/>
            </a:ln>
          </p:spPr>
        </p:pic>
        <p:pic>
          <p:nvPicPr>
            <p:cNvPr id="192" name="Google Shape;192;p16"/>
            <p:cNvPicPr preferRelativeResize="0"/>
            <p:nvPr/>
          </p:nvPicPr>
          <p:blipFill>
            <a:blip r:embed="rId5">
              <a:alphaModFix/>
            </a:blip>
            <a:stretch>
              <a:fillRect/>
            </a:stretch>
          </p:blipFill>
          <p:spPr>
            <a:xfrm rot="-2496896">
              <a:off x="7464119" y="4531971"/>
              <a:ext cx="2325513" cy="969459"/>
            </a:xfrm>
            <a:prstGeom prst="rect">
              <a:avLst/>
            </a:prstGeom>
            <a:noFill/>
            <a:ln>
              <a:noFill/>
            </a:ln>
          </p:spPr>
        </p:pic>
        <p:pic>
          <p:nvPicPr>
            <p:cNvPr id="193" name="Google Shape;193;p16"/>
            <p:cNvPicPr preferRelativeResize="0"/>
            <p:nvPr/>
          </p:nvPicPr>
          <p:blipFill>
            <a:blip r:embed="rId6">
              <a:alphaModFix/>
            </a:blip>
            <a:stretch>
              <a:fillRect/>
            </a:stretch>
          </p:blipFill>
          <p:spPr>
            <a:xfrm rot="-4803923">
              <a:off x="-2560336" y="3584175"/>
              <a:ext cx="4202023" cy="1289402"/>
            </a:xfrm>
            <a:prstGeom prst="rect">
              <a:avLst/>
            </a:prstGeom>
            <a:noFill/>
            <a:ln>
              <a:noFill/>
            </a:ln>
          </p:spPr>
        </p:pic>
      </p:grpSp>
      <p:grpSp>
        <p:nvGrpSpPr>
          <p:cNvPr id="194" name="Google Shape;194;p16"/>
          <p:cNvGrpSpPr/>
          <p:nvPr/>
        </p:nvGrpSpPr>
        <p:grpSpPr>
          <a:xfrm>
            <a:off x="1514793" y="-568655"/>
            <a:ext cx="3376573" cy="6719951"/>
            <a:chOff x="1514793" y="-568655"/>
            <a:chExt cx="3376573" cy="6719951"/>
          </a:xfrm>
        </p:grpSpPr>
        <p:sp>
          <p:nvSpPr>
            <p:cNvPr id="195" name="Google Shape;195;p16"/>
            <p:cNvSpPr/>
            <p:nvPr/>
          </p:nvSpPr>
          <p:spPr>
            <a:xfrm rot="-712071">
              <a:off x="2799998" y="-372251"/>
              <a:ext cx="2011998" cy="980999"/>
            </a:xfrm>
            <a:custGeom>
              <a:avLst/>
              <a:gdLst/>
              <a:ahLst/>
              <a:cxnLst/>
              <a:rect l="l" t="t" r="r" b="b"/>
              <a:pathLst>
                <a:path w="2853" h="1391" extrusionOk="0">
                  <a:moveTo>
                    <a:pt x="876" y="803"/>
                  </a:moveTo>
                  <a:cubicBezTo>
                    <a:pt x="989" y="742"/>
                    <a:pt x="1108" y="691"/>
                    <a:pt x="1230" y="652"/>
                  </a:cubicBezTo>
                  <a:cubicBezTo>
                    <a:pt x="1103" y="726"/>
                    <a:pt x="986" y="819"/>
                    <a:pt x="891" y="932"/>
                  </a:cubicBezTo>
                  <a:cubicBezTo>
                    <a:pt x="797" y="1045"/>
                    <a:pt x="726" y="1180"/>
                    <a:pt x="696" y="1325"/>
                  </a:cubicBezTo>
                  <a:cubicBezTo>
                    <a:pt x="691" y="1348"/>
                    <a:pt x="689" y="1376"/>
                    <a:pt x="707" y="1391"/>
                  </a:cubicBezTo>
                  <a:cubicBezTo>
                    <a:pt x="773" y="1271"/>
                    <a:pt x="874" y="1175"/>
                    <a:pt x="965" y="1072"/>
                  </a:cubicBezTo>
                  <a:cubicBezTo>
                    <a:pt x="1074" y="949"/>
                    <a:pt x="1170" y="815"/>
                    <a:pt x="1261" y="678"/>
                  </a:cubicBezTo>
                  <a:cubicBezTo>
                    <a:pt x="1280" y="649"/>
                    <a:pt x="1299" y="622"/>
                    <a:pt x="1334" y="613"/>
                  </a:cubicBezTo>
                  <a:cubicBezTo>
                    <a:pt x="1365" y="606"/>
                    <a:pt x="1395" y="593"/>
                    <a:pt x="1425" y="584"/>
                  </a:cubicBezTo>
                  <a:cubicBezTo>
                    <a:pt x="1456" y="574"/>
                    <a:pt x="1486" y="564"/>
                    <a:pt x="1517" y="556"/>
                  </a:cubicBezTo>
                  <a:cubicBezTo>
                    <a:pt x="1578" y="538"/>
                    <a:pt x="1640" y="521"/>
                    <a:pt x="1703" y="507"/>
                  </a:cubicBezTo>
                  <a:cubicBezTo>
                    <a:pt x="1741" y="498"/>
                    <a:pt x="1779" y="490"/>
                    <a:pt x="1818" y="482"/>
                  </a:cubicBezTo>
                  <a:cubicBezTo>
                    <a:pt x="1753" y="518"/>
                    <a:pt x="1689" y="557"/>
                    <a:pt x="1627" y="598"/>
                  </a:cubicBezTo>
                  <a:cubicBezTo>
                    <a:pt x="1504" y="681"/>
                    <a:pt x="1386" y="774"/>
                    <a:pt x="1289" y="887"/>
                  </a:cubicBezTo>
                  <a:cubicBezTo>
                    <a:pt x="1195" y="995"/>
                    <a:pt x="1117" y="1122"/>
                    <a:pt x="1078" y="1261"/>
                  </a:cubicBezTo>
                  <a:cubicBezTo>
                    <a:pt x="1076" y="1266"/>
                    <a:pt x="1083" y="1271"/>
                    <a:pt x="1087" y="1267"/>
                  </a:cubicBezTo>
                  <a:cubicBezTo>
                    <a:pt x="1150" y="1213"/>
                    <a:pt x="1218" y="1166"/>
                    <a:pt x="1281" y="1112"/>
                  </a:cubicBezTo>
                  <a:cubicBezTo>
                    <a:pt x="1392" y="1018"/>
                    <a:pt x="1492" y="914"/>
                    <a:pt x="1588" y="806"/>
                  </a:cubicBezTo>
                  <a:cubicBezTo>
                    <a:pt x="1637" y="752"/>
                    <a:pt x="1684" y="697"/>
                    <a:pt x="1731" y="641"/>
                  </a:cubicBezTo>
                  <a:cubicBezTo>
                    <a:pt x="1778" y="585"/>
                    <a:pt x="1826" y="530"/>
                    <a:pt x="1870" y="472"/>
                  </a:cubicBezTo>
                  <a:cubicBezTo>
                    <a:pt x="2004" y="447"/>
                    <a:pt x="2139" y="430"/>
                    <a:pt x="2275" y="422"/>
                  </a:cubicBezTo>
                  <a:cubicBezTo>
                    <a:pt x="2288" y="421"/>
                    <a:pt x="2302" y="421"/>
                    <a:pt x="2315" y="420"/>
                  </a:cubicBezTo>
                  <a:cubicBezTo>
                    <a:pt x="2263" y="435"/>
                    <a:pt x="2213" y="454"/>
                    <a:pt x="2165" y="477"/>
                  </a:cubicBezTo>
                  <a:cubicBezTo>
                    <a:pt x="2045" y="534"/>
                    <a:pt x="1935" y="614"/>
                    <a:pt x="1845" y="712"/>
                  </a:cubicBezTo>
                  <a:cubicBezTo>
                    <a:pt x="1747" y="818"/>
                    <a:pt x="1672" y="944"/>
                    <a:pt x="1624" y="1079"/>
                  </a:cubicBezTo>
                  <a:cubicBezTo>
                    <a:pt x="1622" y="1085"/>
                    <a:pt x="1628" y="1089"/>
                    <a:pt x="1633" y="1085"/>
                  </a:cubicBezTo>
                  <a:cubicBezTo>
                    <a:pt x="1685" y="1033"/>
                    <a:pt x="1748" y="993"/>
                    <a:pt x="1809" y="953"/>
                  </a:cubicBezTo>
                  <a:cubicBezTo>
                    <a:pt x="1863" y="917"/>
                    <a:pt x="1915" y="879"/>
                    <a:pt x="1965" y="836"/>
                  </a:cubicBezTo>
                  <a:cubicBezTo>
                    <a:pt x="2014" y="793"/>
                    <a:pt x="2061" y="748"/>
                    <a:pt x="2106" y="701"/>
                  </a:cubicBezTo>
                  <a:cubicBezTo>
                    <a:pt x="2199" y="607"/>
                    <a:pt x="2287" y="508"/>
                    <a:pt x="2385" y="419"/>
                  </a:cubicBezTo>
                  <a:lnTo>
                    <a:pt x="2386" y="418"/>
                  </a:lnTo>
                  <a:cubicBezTo>
                    <a:pt x="2497" y="416"/>
                    <a:pt x="2608" y="420"/>
                    <a:pt x="2718" y="430"/>
                  </a:cubicBezTo>
                  <a:cubicBezTo>
                    <a:pt x="2760" y="436"/>
                    <a:pt x="2802" y="442"/>
                    <a:pt x="2844" y="447"/>
                  </a:cubicBezTo>
                  <a:cubicBezTo>
                    <a:pt x="2846" y="447"/>
                    <a:pt x="2847" y="446"/>
                    <a:pt x="2848" y="445"/>
                  </a:cubicBezTo>
                  <a:cubicBezTo>
                    <a:pt x="2849" y="446"/>
                    <a:pt x="2851" y="446"/>
                    <a:pt x="2852" y="446"/>
                  </a:cubicBezTo>
                  <a:cubicBezTo>
                    <a:pt x="2853" y="446"/>
                    <a:pt x="2854" y="444"/>
                    <a:pt x="2852" y="444"/>
                  </a:cubicBezTo>
                  <a:cubicBezTo>
                    <a:pt x="2851" y="444"/>
                    <a:pt x="2850" y="444"/>
                    <a:pt x="2849" y="443"/>
                  </a:cubicBezTo>
                  <a:cubicBezTo>
                    <a:pt x="2849" y="441"/>
                    <a:pt x="2848" y="439"/>
                    <a:pt x="2845" y="438"/>
                  </a:cubicBezTo>
                  <a:cubicBezTo>
                    <a:pt x="2808" y="430"/>
                    <a:pt x="2770" y="425"/>
                    <a:pt x="2733" y="420"/>
                  </a:cubicBezTo>
                  <a:cubicBezTo>
                    <a:pt x="2667" y="412"/>
                    <a:pt x="2600" y="406"/>
                    <a:pt x="2534" y="405"/>
                  </a:cubicBezTo>
                  <a:cubicBezTo>
                    <a:pt x="2482" y="404"/>
                    <a:pt x="2430" y="405"/>
                    <a:pt x="2379" y="407"/>
                  </a:cubicBezTo>
                  <a:cubicBezTo>
                    <a:pt x="2377" y="406"/>
                    <a:pt x="2376" y="406"/>
                    <a:pt x="2375" y="406"/>
                  </a:cubicBezTo>
                  <a:cubicBezTo>
                    <a:pt x="2374" y="406"/>
                    <a:pt x="2373" y="405"/>
                    <a:pt x="2372" y="405"/>
                  </a:cubicBezTo>
                  <a:lnTo>
                    <a:pt x="2372" y="405"/>
                  </a:lnTo>
                  <a:cubicBezTo>
                    <a:pt x="2370" y="405"/>
                    <a:pt x="2369" y="405"/>
                    <a:pt x="2367" y="405"/>
                  </a:cubicBezTo>
                  <a:cubicBezTo>
                    <a:pt x="2301" y="345"/>
                    <a:pt x="2231" y="287"/>
                    <a:pt x="2158" y="236"/>
                  </a:cubicBezTo>
                  <a:cubicBezTo>
                    <a:pt x="2037" y="151"/>
                    <a:pt x="1902" y="93"/>
                    <a:pt x="1759" y="56"/>
                  </a:cubicBezTo>
                  <a:cubicBezTo>
                    <a:pt x="1618" y="21"/>
                    <a:pt x="1473" y="3"/>
                    <a:pt x="1328" y="0"/>
                  </a:cubicBezTo>
                  <a:cubicBezTo>
                    <a:pt x="1323" y="0"/>
                    <a:pt x="1323" y="7"/>
                    <a:pt x="1327" y="9"/>
                  </a:cubicBezTo>
                  <a:cubicBezTo>
                    <a:pt x="1401" y="46"/>
                    <a:pt x="1475" y="84"/>
                    <a:pt x="1550" y="120"/>
                  </a:cubicBezTo>
                  <a:cubicBezTo>
                    <a:pt x="1683" y="186"/>
                    <a:pt x="1817" y="248"/>
                    <a:pt x="1956" y="299"/>
                  </a:cubicBezTo>
                  <a:cubicBezTo>
                    <a:pt x="2080" y="346"/>
                    <a:pt x="2207" y="383"/>
                    <a:pt x="2337" y="407"/>
                  </a:cubicBezTo>
                  <a:cubicBezTo>
                    <a:pt x="2338" y="407"/>
                    <a:pt x="2339" y="408"/>
                    <a:pt x="2340" y="408"/>
                  </a:cubicBezTo>
                  <a:cubicBezTo>
                    <a:pt x="2337" y="408"/>
                    <a:pt x="2335" y="408"/>
                    <a:pt x="2333" y="408"/>
                  </a:cubicBezTo>
                  <a:cubicBezTo>
                    <a:pt x="2332" y="408"/>
                    <a:pt x="2332" y="409"/>
                    <a:pt x="2332" y="409"/>
                  </a:cubicBezTo>
                  <a:cubicBezTo>
                    <a:pt x="2290" y="410"/>
                    <a:pt x="2249" y="413"/>
                    <a:pt x="2208" y="416"/>
                  </a:cubicBezTo>
                  <a:cubicBezTo>
                    <a:pt x="2094" y="424"/>
                    <a:pt x="1982" y="440"/>
                    <a:pt x="1870" y="460"/>
                  </a:cubicBezTo>
                  <a:cubicBezTo>
                    <a:pt x="1868" y="458"/>
                    <a:pt x="1865" y="458"/>
                    <a:pt x="1862" y="461"/>
                  </a:cubicBezTo>
                  <a:cubicBezTo>
                    <a:pt x="1811" y="415"/>
                    <a:pt x="1755" y="375"/>
                    <a:pt x="1697" y="338"/>
                  </a:cubicBezTo>
                  <a:cubicBezTo>
                    <a:pt x="1592" y="272"/>
                    <a:pt x="1479" y="220"/>
                    <a:pt x="1361" y="182"/>
                  </a:cubicBezTo>
                  <a:cubicBezTo>
                    <a:pt x="1246" y="144"/>
                    <a:pt x="1124" y="118"/>
                    <a:pt x="1002" y="112"/>
                  </a:cubicBezTo>
                  <a:cubicBezTo>
                    <a:pt x="997" y="112"/>
                    <a:pt x="995" y="118"/>
                    <a:pt x="1000" y="120"/>
                  </a:cubicBezTo>
                  <a:cubicBezTo>
                    <a:pt x="1060" y="152"/>
                    <a:pt x="1120" y="187"/>
                    <a:pt x="1181" y="219"/>
                  </a:cubicBezTo>
                  <a:cubicBezTo>
                    <a:pt x="1288" y="276"/>
                    <a:pt x="1397" y="330"/>
                    <a:pt x="1510" y="375"/>
                  </a:cubicBezTo>
                  <a:cubicBezTo>
                    <a:pt x="1613" y="415"/>
                    <a:pt x="1719" y="448"/>
                    <a:pt x="1827" y="468"/>
                  </a:cubicBezTo>
                  <a:cubicBezTo>
                    <a:pt x="1763" y="481"/>
                    <a:pt x="1699" y="495"/>
                    <a:pt x="1635" y="511"/>
                  </a:cubicBezTo>
                  <a:cubicBezTo>
                    <a:pt x="1609" y="522"/>
                    <a:pt x="1578" y="526"/>
                    <a:pt x="1551" y="533"/>
                  </a:cubicBezTo>
                  <a:cubicBezTo>
                    <a:pt x="1523" y="541"/>
                    <a:pt x="1496" y="549"/>
                    <a:pt x="1468" y="557"/>
                  </a:cubicBezTo>
                  <a:cubicBezTo>
                    <a:pt x="1457" y="561"/>
                    <a:pt x="1446" y="564"/>
                    <a:pt x="1435" y="567"/>
                  </a:cubicBezTo>
                  <a:cubicBezTo>
                    <a:pt x="1419" y="572"/>
                    <a:pt x="1403" y="577"/>
                    <a:pt x="1388" y="582"/>
                  </a:cubicBezTo>
                  <a:cubicBezTo>
                    <a:pt x="1372" y="587"/>
                    <a:pt x="1357" y="593"/>
                    <a:pt x="1341" y="598"/>
                  </a:cubicBezTo>
                  <a:cubicBezTo>
                    <a:pt x="1328" y="602"/>
                    <a:pt x="1315" y="608"/>
                    <a:pt x="1301" y="608"/>
                  </a:cubicBezTo>
                  <a:cubicBezTo>
                    <a:pt x="1298" y="608"/>
                    <a:pt x="1294" y="608"/>
                    <a:pt x="1291" y="606"/>
                  </a:cubicBezTo>
                  <a:cubicBezTo>
                    <a:pt x="1287" y="604"/>
                    <a:pt x="1283" y="601"/>
                    <a:pt x="1279" y="597"/>
                  </a:cubicBezTo>
                  <a:cubicBezTo>
                    <a:pt x="1275" y="594"/>
                    <a:pt x="1271" y="590"/>
                    <a:pt x="1268" y="587"/>
                  </a:cubicBezTo>
                  <a:cubicBezTo>
                    <a:pt x="1260" y="580"/>
                    <a:pt x="1252" y="573"/>
                    <a:pt x="1243" y="567"/>
                  </a:cubicBezTo>
                  <a:cubicBezTo>
                    <a:pt x="1212" y="540"/>
                    <a:pt x="1179" y="514"/>
                    <a:pt x="1144" y="491"/>
                  </a:cubicBezTo>
                  <a:cubicBezTo>
                    <a:pt x="1052" y="431"/>
                    <a:pt x="950" y="387"/>
                    <a:pt x="844" y="359"/>
                  </a:cubicBezTo>
                  <a:cubicBezTo>
                    <a:pt x="791" y="345"/>
                    <a:pt x="737" y="335"/>
                    <a:pt x="682" y="329"/>
                  </a:cubicBezTo>
                  <a:cubicBezTo>
                    <a:pt x="655" y="327"/>
                    <a:pt x="628" y="325"/>
                    <a:pt x="600" y="325"/>
                  </a:cubicBezTo>
                  <a:cubicBezTo>
                    <a:pt x="587" y="324"/>
                    <a:pt x="573" y="324"/>
                    <a:pt x="559" y="325"/>
                  </a:cubicBezTo>
                  <a:cubicBezTo>
                    <a:pt x="552" y="325"/>
                    <a:pt x="545" y="325"/>
                    <a:pt x="538" y="325"/>
                  </a:cubicBezTo>
                  <a:cubicBezTo>
                    <a:pt x="534" y="326"/>
                    <a:pt x="523" y="328"/>
                    <a:pt x="520" y="326"/>
                  </a:cubicBezTo>
                  <a:cubicBezTo>
                    <a:pt x="638" y="385"/>
                    <a:pt x="745" y="462"/>
                    <a:pt x="861" y="524"/>
                  </a:cubicBezTo>
                  <a:cubicBezTo>
                    <a:pt x="976" y="587"/>
                    <a:pt x="1103" y="637"/>
                    <a:pt x="1234" y="635"/>
                  </a:cubicBezTo>
                  <a:cubicBezTo>
                    <a:pt x="1084" y="674"/>
                    <a:pt x="953" y="777"/>
                    <a:pt x="800" y="803"/>
                  </a:cubicBezTo>
                  <a:cubicBezTo>
                    <a:pt x="734" y="815"/>
                    <a:pt x="666" y="811"/>
                    <a:pt x="599" y="815"/>
                  </a:cubicBezTo>
                  <a:cubicBezTo>
                    <a:pt x="381" y="828"/>
                    <a:pt x="172" y="920"/>
                    <a:pt x="6" y="1062"/>
                  </a:cubicBezTo>
                  <a:cubicBezTo>
                    <a:pt x="4" y="1063"/>
                    <a:pt x="2" y="1065"/>
                    <a:pt x="0" y="1067"/>
                  </a:cubicBezTo>
                  <a:cubicBezTo>
                    <a:pt x="250" y="1040"/>
                    <a:pt x="503" y="999"/>
                    <a:pt x="727" y="885"/>
                  </a:cubicBezTo>
                  <a:cubicBezTo>
                    <a:pt x="754" y="871"/>
                    <a:pt x="781" y="856"/>
                    <a:pt x="808" y="841"/>
                  </a:cubicBezTo>
                  <a:lnTo>
                    <a:pt x="851" y="816"/>
                  </a:lnTo>
                  <a:cubicBezTo>
                    <a:pt x="860" y="812"/>
                    <a:pt x="868" y="807"/>
                    <a:pt x="876" y="803"/>
                  </a:cubicBezTo>
                  <a:moveTo>
                    <a:pt x="814" y="819"/>
                  </a:moveTo>
                  <a:cubicBezTo>
                    <a:pt x="814" y="819"/>
                    <a:pt x="813" y="820"/>
                    <a:pt x="812" y="821"/>
                  </a:cubicBezTo>
                  <a:cubicBezTo>
                    <a:pt x="778" y="834"/>
                    <a:pt x="743" y="847"/>
                    <a:pt x="708" y="859"/>
                  </a:cubicBezTo>
                  <a:cubicBezTo>
                    <a:pt x="633" y="883"/>
                    <a:pt x="556" y="901"/>
                    <a:pt x="480" y="919"/>
                  </a:cubicBezTo>
                  <a:cubicBezTo>
                    <a:pt x="397" y="938"/>
                    <a:pt x="314" y="958"/>
                    <a:pt x="232" y="980"/>
                  </a:cubicBezTo>
                  <a:cubicBezTo>
                    <a:pt x="231" y="981"/>
                    <a:pt x="231" y="984"/>
                    <a:pt x="233" y="983"/>
                  </a:cubicBezTo>
                  <a:cubicBezTo>
                    <a:pt x="281" y="974"/>
                    <a:pt x="329" y="963"/>
                    <a:pt x="377" y="952"/>
                  </a:cubicBezTo>
                  <a:cubicBezTo>
                    <a:pt x="456" y="935"/>
                    <a:pt x="536" y="917"/>
                    <a:pt x="614" y="896"/>
                  </a:cubicBezTo>
                  <a:cubicBezTo>
                    <a:pt x="652" y="886"/>
                    <a:pt x="690" y="875"/>
                    <a:pt x="728" y="862"/>
                  </a:cubicBezTo>
                  <a:cubicBezTo>
                    <a:pt x="743" y="857"/>
                    <a:pt x="759" y="851"/>
                    <a:pt x="774" y="845"/>
                  </a:cubicBezTo>
                  <a:cubicBezTo>
                    <a:pt x="735" y="869"/>
                    <a:pt x="695" y="889"/>
                    <a:pt x="655" y="908"/>
                  </a:cubicBezTo>
                  <a:cubicBezTo>
                    <a:pt x="554" y="953"/>
                    <a:pt x="447" y="983"/>
                    <a:pt x="339" y="1007"/>
                  </a:cubicBezTo>
                  <a:cubicBezTo>
                    <a:pt x="284" y="1019"/>
                    <a:pt x="229" y="1030"/>
                    <a:pt x="174" y="1039"/>
                  </a:cubicBezTo>
                  <a:cubicBezTo>
                    <a:pt x="123" y="1047"/>
                    <a:pt x="72" y="1053"/>
                    <a:pt x="21" y="1059"/>
                  </a:cubicBezTo>
                  <a:cubicBezTo>
                    <a:pt x="35" y="1047"/>
                    <a:pt x="49" y="1036"/>
                    <a:pt x="64" y="1025"/>
                  </a:cubicBezTo>
                  <a:cubicBezTo>
                    <a:pt x="216" y="911"/>
                    <a:pt x="400" y="841"/>
                    <a:pt x="588" y="825"/>
                  </a:cubicBezTo>
                  <a:cubicBezTo>
                    <a:pt x="637" y="821"/>
                    <a:pt x="685" y="821"/>
                    <a:pt x="733" y="823"/>
                  </a:cubicBezTo>
                  <a:cubicBezTo>
                    <a:pt x="759" y="825"/>
                    <a:pt x="784" y="825"/>
                    <a:pt x="810" y="820"/>
                  </a:cubicBezTo>
                  <a:cubicBezTo>
                    <a:pt x="811" y="820"/>
                    <a:pt x="813" y="819"/>
                    <a:pt x="814" y="819"/>
                  </a:cubicBezTo>
                  <a:moveTo>
                    <a:pt x="2181" y="267"/>
                  </a:moveTo>
                  <a:cubicBezTo>
                    <a:pt x="2227" y="301"/>
                    <a:pt x="2271" y="337"/>
                    <a:pt x="2314" y="374"/>
                  </a:cubicBezTo>
                  <a:cubicBezTo>
                    <a:pt x="2304" y="367"/>
                    <a:pt x="2293" y="361"/>
                    <a:pt x="2282" y="354"/>
                  </a:cubicBezTo>
                  <a:cubicBezTo>
                    <a:pt x="2254" y="337"/>
                    <a:pt x="2225" y="320"/>
                    <a:pt x="2196" y="303"/>
                  </a:cubicBezTo>
                  <a:cubicBezTo>
                    <a:pt x="2093" y="246"/>
                    <a:pt x="1986" y="194"/>
                    <a:pt x="1876" y="152"/>
                  </a:cubicBezTo>
                  <a:cubicBezTo>
                    <a:pt x="1767" y="109"/>
                    <a:pt x="1653" y="73"/>
                    <a:pt x="1536" y="55"/>
                  </a:cubicBezTo>
                  <a:cubicBezTo>
                    <a:pt x="1534" y="55"/>
                    <a:pt x="1534" y="58"/>
                    <a:pt x="1536" y="58"/>
                  </a:cubicBezTo>
                  <a:cubicBezTo>
                    <a:pt x="1600" y="73"/>
                    <a:pt x="1663" y="88"/>
                    <a:pt x="1726" y="108"/>
                  </a:cubicBezTo>
                  <a:cubicBezTo>
                    <a:pt x="1838" y="142"/>
                    <a:pt x="1947" y="186"/>
                    <a:pt x="2052" y="239"/>
                  </a:cubicBezTo>
                  <a:cubicBezTo>
                    <a:pt x="2105" y="265"/>
                    <a:pt x="2157" y="294"/>
                    <a:pt x="2208" y="324"/>
                  </a:cubicBezTo>
                  <a:cubicBezTo>
                    <a:pt x="2233" y="339"/>
                    <a:pt x="2258" y="355"/>
                    <a:pt x="2283" y="371"/>
                  </a:cubicBezTo>
                  <a:cubicBezTo>
                    <a:pt x="2296" y="379"/>
                    <a:pt x="2308" y="387"/>
                    <a:pt x="2321" y="396"/>
                  </a:cubicBezTo>
                  <a:cubicBezTo>
                    <a:pt x="2260" y="384"/>
                    <a:pt x="2199" y="368"/>
                    <a:pt x="2139" y="351"/>
                  </a:cubicBezTo>
                  <a:cubicBezTo>
                    <a:pt x="1998" y="310"/>
                    <a:pt x="1861" y="256"/>
                    <a:pt x="1727" y="195"/>
                  </a:cubicBezTo>
                  <a:cubicBezTo>
                    <a:pt x="1599" y="137"/>
                    <a:pt x="1474" y="75"/>
                    <a:pt x="1350" y="10"/>
                  </a:cubicBezTo>
                  <a:cubicBezTo>
                    <a:pt x="1423" y="14"/>
                    <a:pt x="1496" y="20"/>
                    <a:pt x="1569" y="30"/>
                  </a:cubicBezTo>
                  <a:cubicBezTo>
                    <a:pt x="1711" y="50"/>
                    <a:pt x="1852" y="86"/>
                    <a:pt x="1982" y="147"/>
                  </a:cubicBezTo>
                  <a:cubicBezTo>
                    <a:pt x="2052" y="180"/>
                    <a:pt x="2118" y="221"/>
                    <a:pt x="2181" y="267"/>
                  </a:cubicBezTo>
                  <a:moveTo>
                    <a:pt x="2344" y="419"/>
                  </a:moveTo>
                  <a:cubicBezTo>
                    <a:pt x="2348" y="419"/>
                    <a:pt x="2352" y="419"/>
                    <a:pt x="2356" y="419"/>
                  </a:cubicBezTo>
                  <a:cubicBezTo>
                    <a:pt x="2357" y="419"/>
                    <a:pt x="2357" y="419"/>
                    <a:pt x="2357" y="419"/>
                  </a:cubicBezTo>
                  <a:cubicBezTo>
                    <a:pt x="2358" y="420"/>
                    <a:pt x="2359" y="420"/>
                    <a:pt x="2360" y="420"/>
                  </a:cubicBezTo>
                  <a:cubicBezTo>
                    <a:pt x="2316" y="432"/>
                    <a:pt x="2277" y="459"/>
                    <a:pt x="2239" y="484"/>
                  </a:cubicBezTo>
                  <a:cubicBezTo>
                    <a:pt x="2159" y="538"/>
                    <a:pt x="2085" y="602"/>
                    <a:pt x="2014" y="668"/>
                  </a:cubicBezTo>
                  <a:cubicBezTo>
                    <a:pt x="1978" y="701"/>
                    <a:pt x="1944" y="735"/>
                    <a:pt x="1910" y="769"/>
                  </a:cubicBezTo>
                  <a:cubicBezTo>
                    <a:pt x="1876" y="803"/>
                    <a:pt x="1841" y="838"/>
                    <a:pt x="1808" y="875"/>
                  </a:cubicBezTo>
                  <a:cubicBezTo>
                    <a:pt x="1807" y="876"/>
                    <a:pt x="1809" y="877"/>
                    <a:pt x="1810" y="876"/>
                  </a:cubicBezTo>
                  <a:cubicBezTo>
                    <a:pt x="1849" y="839"/>
                    <a:pt x="1886" y="799"/>
                    <a:pt x="1924" y="761"/>
                  </a:cubicBezTo>
                  <a:cubicBezTo>
                    <a:pt x="1993" y="694"/>
                    <a:pt x="2063" y="628"/>
                    <a:pt x="2139" y="570"/>
                  </a:cubicBezTo>
                  <a:cubicBezTo>
                    <a:pt x="2207" y="518"/>
                    <a:pt x="2277" y="467"/>
                    <a:pt x="2354" y="431"/>
                  </a:cubicBezTo>
                  <a:cubicBezTo>
                    <a:pt x="2308" y="474"/>
                    <a:pt x="2263" y="519"/>
                    <a:pt x="2219" y="565"/>
                  </a:cubicBezTo>
                  <a:cubicBezTo>
                    <a:pt x="2128" y="661"/>
                    <a:pt x="2038" y="761"/>
                    <a:pt x="1936" y="846"/>
                  </a:cubicBezTo>
                  <a:cubicBezTo>
                    <a:pt x="1886" y="888"/>
                    <a:pt x="1831" y="924"/>
                    <a:pt x="1777" y="960"/>
                  </a:cubicBezTo>
                  <a:cubicBezTo>
                    <a:pt x="1730" y="992"/>
                    <a:pt x="1683" y="1024"/>
                    <a:pt x="1642" y="1062"/>
                  </a:cubicBezTo>
                  <a:cubicBezTo>
                    <a:pt x="1666" y="994"/>
                    <a:pt x="1698" y="929"/>
                    <a:pt x="1736" y="868"/>
                  </a:cubicBezTo>
                  <a:cubicBezTo>
                    <a:pt x="1810" y="750"/>
                    <a:pt x="1908" y="648"/>
                    <a:pt x="2022" y="569"/>
                  </a:cubicBezTo>
                  <a:cubicBezTo>
                    <a:pt x="2120" y="501"/>
                    <a:pt x="2230" y="451"/>
                    <a:pt x="2344" y="419"/>
                  </a:cubicBezTo>
                  <a:moveTo>
                    <a:pt x="1819" y="456"/>
                  </a:moveTo>
                  <a:cubicBezTo>
                    <a:pt x="1765" y="446"/>
                    <a:pt x="1711" y="433"/>
                    <a:pt x="1659" y="417"/>
                  </a:cubicBezTo>
                  <a:cubicBezTo>
                    <a:pt x="1544" y="382"/>
                    <a:pt x="1432" y="336"/>
                    <a:pt x="1324" y="283"/>
                  </a:cubicBezTo>
                  <a:cubicBezTo>
                    <a:pt x="1221" y="233"/>
                    <a:pt x="1120" y="179"/>
                    <a:pt x="1021" y="122"/>
                  </a:cubicBezTo>
                  <a:cubicBezTo>
                    <a:pt x="1083" y="128"/>
                    <a:pt x="1144" y="136"/>
                    <a:pt x="1205" y="149"/>
                  </a:cubicBezTo>
                  <a:cubicBezTo>
                    <a:pt x="1324" y="175"/>
                    <a:pt x="1440" y="216"/>
                    <a:pt x="1550" y="270"/>
                  </a:cubicBezTo>
                  <a:cubicBezTo>
                    <a:pt x="1604" y="298"/>
                    <a:pt x="1657" y="328"/>
                    <a:pt x="1708" y="362"/>
                  </a:cubicBezTo>
                  <a:cubicBezTo>
                    <a:pt x="1709" y="362"/>
                    <a:pt x="1709" y="362"/>
                    <a:pt x="1710" y="362"/>
                  </a:cubicBezTo>
                  <a:cubicBezTo>
                    <a:pt x="1636" y="319"/>
                    <a:pt x="1558" y="284"/>
                    <a:pt x="1478" y="255"/>
                  </a:cubicBezTo>
                  <a:cubicBezTo>
                    <a:pt x="1391" y="224"/>
                    <a:pt x="1301" y="202"/>
                    <a:pt x="1211" y="181"/>
                  </a:cubicBezTo>
                  <a:cubicBezTo>
                    <a:pt x="1210" y="181"/>
                    <a:pt x="1210" y="182"/>
                    <a:pt x="1211" y="182"/>
                  </a:cubicBezTo>
                  <a:cubicBezTo>
                    <a:pt x="1261" y="196"/>
                    <a:pt x="1312" y="211"/>
                    <a:pt x="1362" y="226"/>
                  </a:cubicBezTo>
                  <a:cubicBezTo>
                    <a:pt x="1449" y="254"/>
                    <a:pt x="1535" y="286"/>
                    <a:pt x="1618" y="327"/>
                  </a:cubicBezTo>
                  <a:cubicBezTo>
                    <a:pt x="1660" y="348"/>
                    <a:pt x="1701" y="371"/>
                    <a:pt x="1740" y="397"/>
                  </a:cubicBezTo>
                  <a:cubicBezTo>
                    <a:pt x="1759" y="409"/>
                    <a:pt x="1778" y="423"/>
                    <a:pt x="1796" y="437"/>
                  </a:cubicBezTo>
                  <a:cubicBezTo>
                    <a:pt x="1804" y="443"/>
                    <a:pt x="1812" y="450"/>
                    <a:pt x="1819" y="456"/>
                  </a:cubicBezTo>
                  <a:moveTo>
                    <a:pt x="1837" y="478"/>
                  </a:moveTo>
                  <a:cubicBezTo>
                    <a:pt x="1840" y="477"/>
                    <a:pt x="1842" y="477"/>
                    <a:pt x="1845" y="476"/>
                  </a:cubicBezTo>
                  <a:cubicBezTo>
                    <a:pt x="1846" y="476"/>
                    <a:pt x="1847" y="477"/>
                    <a:pt x="1847" y="477"/>
                  </a:cubicBezTo>
                  <a:cubicBezTo>
                    <a:pt x="1826" y="493"/>
                    <a:pt x="1806" y="511"/>
                    <a:pt x="1785" y="528"/>
                  </a:cubicBezTo>
                  <a:cubicBezTo>
                    <a:pt x="1762" y="548"/>
                    <a:pt x="1739" y="568"/>
                    <a:pt x="1716" y="588"/>
                  </a:cubicBezTo>
                  <a:cubicBezTo>
                    <a:pt x="1635" y="659"/>
                    <a:pt x="1556" y="733"/>
                    <a:pt x="1480" y="810"/>
                  </a:cubicBezTo>
                  <a:cubicBezTo>
                    <a:pt x="1442" y="849"/>
                    <a:pt x="1404" y="888"/>
                    <a:pt x="1367" y="929"/>
                  </a:cubicBezTo>
                  <a:cubicBezTo>
                    <a:pt x="1330" y="969"/>
                    <a:pt x="1292" y="1009"/>
                    <a:pt x="1257" y="1052"/>
                  </a:cubicBezTo>
                  <a:cubicBezTo>
                    <a:pt x="1256" y="1053"/>
                    <a:pt x="1259" y="1055"/>
                    <a:pt x="1260" y="1054"/>
                  </a:cubicBezTo>
                  <a:cubicBezTo>
                    <a:pt x="1301" y="1009"/>
                    <a:pt x="1342" y="963"/>
                    <a:pt x="1384" y="919"/>
                  </a:cubicBezTo>
                  <a:cubicBezTo>
                    <a:pt x="1460" y="840"/>
                    <a:pt x="1538" y="762"/>
                    <a:pt x="1619" y="688"/>
                  </a:cubicBezTo>
                  <a:cubicBezTo>
                    <a:pt x="1659" y="651"/>
                    <a:pt x="1699" y="615"/>
                    <a:pt x="1740" y="579"/>
                  </a:cubicBezTo>
                  <a:cubicBezTo>
                    <a:pt x="1770" y="553"/>
                    <a:pt x="1801" y="528"/>
                    <a:pt x="1831" y="502"/>
                  </a:cubicBezTo>
                  <a:cubicBezTo>
                    <a:pt x="1791" y="554"/>
                    <a:pt x="1747" y="604"/>
                    <a:pt x="1705" y="654"/>
                  </a:cubicBezTo>
                  <a:cubicBezTo>
                    <a:pt x="1612" y="765"/>
                    <a:pt x="1517" y="874"/>
                    <a:pt x="1415" y="975"/>
                  </a:cubicBezTo>
                  <a:cubicBezTo>
                    <a:pt x="1363" y="1027"/>
                    <a:pt x="1309" y="1076"/>
                    <a:pt x="1252" y="1122"/>
                  </a:cubicBezTo>
                  <a:cubicBezTo>
                    <a:pt x="1201" y="1165"/>
                    <a:pt x="1146" y="1203"/>
                    <a:pt x="1095" y="1245"/>
                  </a:cubicBezTo>
                  <a:cubicBezTo>
                    <a:pt x="1117" y="1173"/>
                    <a:pt x="1148" y="1105"/>
                    <a:pt x="1187" y="1041"/>
                  </a:cubicBezTo>
                  <a:cubicBezTo>
                    <a:pt x="1263" y="915"/>
                    <a:pt x="1366" y="809"/>
                    <a:pt x="1479" y="717"/>
                  </a:cubicBezTo>
                  <a:cubicBezTo>
                    <a:pt x="1591" y="627"/>
                    <a:pt x="1714" y="552"/>
                    <a:pt x="1836" y="477"/>
                  </a:cubicBezTo>
                  <a:lnTo>
                    <a:pt x="1837" y="478"/>
                  </a:lnTo>
                  <a:moveTo>
                    <a:pt x="1262" y="626"/>
                  </a:moveTo>
                  <a:cubicBezTo>
                    <a:pt x="1211" y="626"/>
                    <a:pt x="1159" y="622"/>
                    <a:pt x="1109" y="611"/>
                  </a:cubicBezTo>
                  <a:cubicBezTo>
                    <a:pt x="1004" y="591"/>
                    <a:pt x="909" y="546"/>
                    <a:pt x="818" y="491"/>
                  </a:cubicBezTo>
                  <a:cubicBezTo>
                    <a:pt x="730" y="438"/>
                    <a:pt x="644" y="379"/>
                    <a:pt x="551" y="335"/>
                  </a:cubicBezTo>
                  <a:cubicBezTo>
                    <a:pt x="605" y="333"/>
                    <a:pt x="660" y="336"/>
                    <a:pt x="714" y="343"/>
                  </a:cubicBezTo>
                  <a:cubicBezTo>
                    <a:pt x="822" y="358"/>
                    <a:pt x="926" y="390"/>
                    <a:pt x="1024" y="437"/>
                  </a:cubicBezTo>
                  <a:cubicBezTo>
                    <a:pt x="1073" y="461"/>
                    <a:pt x="1120" y="489"/>
                    <a:pt x="1165" y="521"/>
                  </a:cubicBezTo>
                  <a:cubicBezTo>
                    <a:pt x="1206" y="549"/>
                    <a:pt x="1243" y="581"/>
                    <a:pt x="1280" y="614"/>
                  </a:cubicBezTo>
                  <a:cubicBezTo>
                    <a:pt x="1280" y="614"/>
                    <a:pt x="1279" y="614"/>
                    <a:pt x="1278" y="614"/>
                  </a:cubicBezTo>
                  <a:cubicBezTo>
                    <a:pt x="1277" y="613"/>
                    <a:pt x="1276" y="612"/>
                    <a:pt x="1275" y="611"/>
                  </a:cubicBezTo>
                  <a:cubicBezTo>
                    <a:pt x="1230" y="595"/>
                    <a:pt x="1185" y="577"/>
                    <a:pt x="1141" y="557"/>
                  </a:cubicBezTo>
                  <a:cubicBezTo>
                    <a:pt x="1065" y="524"/>
                    <a:pt x="990" y="488"/>
                    <a:pt x="913" y="456"/>
                  </a:cubicBezTo>
                  <a:cubicBezTo>
                    <a:pt x="836" y="424"/>
                    <a:pt x="757" y="396"/>
                    <a:pt x="677" y="372"/>
                  </a:cubicBezTo>
                  <a:cubicBezTo>
                    <a:pt x="676" y="372"/>
                    <a:pt x="676" y="373"/>
                    <a:pt x="677" y="374"/>
                  </a:cubicBezTo>
                  <a:cubicBezTo>
                    <a:pt x="721" y="389"/>
                    <a:pt x="766" y="406"/>
                    <a:pt x="810" y="423"/>
                  </a:cubicBezTo>
                  <a:cubicBezTo>
                    <a:pt x="888" y="453"/>
                    <a:pt x="965" y="486"/>
                    <a:pt x="1041" y="522"/>
                  </a:cubicBezTo>
                  <a:cubicBezTo>
                    <a:pt x="1115" y="558"/>
                    <a:pt x="1189" y="595"/>
                    <a:pt x="1267" y="624"/>
                  </a:cubicBezTo>
                  <a:cubicBezTo>
                    <a:pt x="1265" y="625"/>
                    <a:pt x="1264" y="625"/>
                    <a:pt x="1262" y="626"/>
                  </a:cubicBezTo>
                  <a:moveTo>
                    <a:pt x="1270" y="636"/>
                  </a:moveTo>
                  <a:lnTo>
                    <a:pt x="1270" y="636"/>
                  </a:lnTo>
                  <a:cubicBezTo>
                    <a:pt x="1255" y="649"/>
                    <a:pt x="1240" y="662"/>
                    <a:pt x="1226" y="676"/>
                  </a:cubicBezTo>
                  <a:cubicBezTo>
                    <a:pt x="1205" y="694"/>
                    <a:pt x="1185" y="713"/>
                    <a:pt x="1166" y="732"/>
                  </a:cubicBezTo>
                  <a:cubicBezTo>
                    <a:pt x="1095" y="800"/>
                    <a:pt x="1025" y="871"/>
                    <a:pt x="960" y="945"/>
                  </a:cubicBezTo>
                  <a:cubicBezTo>
                    <a:pt x="928" y="982"/>
                    <a:pt x="898" y="1019"/>
                    <a:pt x="871" y="1059"/>
                  </a:cubicBezTo>
                  <a:cubicBezTo>
                    <a:pt x="858" y="1079"/>
                    <a:pt x="846" y="1099"/>
                    <a:pt x="835" y="1120"/>
                  </a:cubicBezTo>
                  <a:cubicBezTo>
                    <a:pt x="823" y="1141"/>
                    <a:pt x="811" y="1163"/>
                    <a:pt x="803" y="1186"/>
                  </a:cubicBezTo>
                  <a:cubicBezTo>
                    <a:pt x="802" y="1189"/>
                    <a:pt x="807" y="1192"/>
                    <a:pt x="808" y="1188"/>
                  </a:cubicBezTo>
                  <a:cubicBezTo>
                    <a:pt x="821" y="1164"/>
                    <a:pt x="832" y="1139"/>
                    <a:pt x="846" y="1114"/>
                  </a:cubicBezTo>
                  <a:cubicBezTo>
                    <a:pt x="859" y="1091"/>
                    <a:pt x="874" y="1068"/>
                    <a:pt x="889" y="1045"/>
                  </a:cubicBezTo>
                  <a:cubicBezTo>
                    <a:pt x="917" y="1006"/>
                    <a:pt x="949" y="969"/>
                    <a:pt x="983" y="934"/>
                  </a:cubicBezTo>
                  <a:cubicBezTo>
                    <a:pt x="1016" y="898"/>
                    <a:pt x="1050" y="863"/>
                    <a:pt x="1085" y="829"/>
                  </a:cubicBezTo>
                  <a:cubicBezTo>
                    <a:pt x="1119" y="794"/>
                    <a:pt x="1154" y="760"/>
                    <a:pt x="1189" y="726"/>
                  </a:cubicBezTo>
                  <a:cubicBezTo>
                    <a:pt x="1206" y="709"/>
                    <a:pt x="1224" y="693"/>
                    <a:pt x="1242" y="676"/>
                  </a:cubicBezTo>
                  <a:cubicBezTo>
                    <a:pt x="1248" y="670"/>
                    <a:pt x="1254" y="664"/>
                    <a:pt x="1260" y="659"/>
                  </a:cubicBezTo>
                  <a:cubicBezTo>
                    <a:pt x="1231" y="701"/>
                    <a:pt x="1202" y="743"/>
                    <a:pt x="1172" y="785"/>
                  </a:cubicBezTo>
                  <a:cubicBezTo>
                    <a:pt x="1099" y="890"/>
                    <a:pt x="1022" y="993"/>
                    <a:pt x="936" y="1087"/>
                  </a:cubicBezTo>
                  <a:cubicBezTo>
                    <a:pt x="894" y="1134"/>
                    <a:pt x="850" y="1179"/>
                    <a:pt x="810" y="1227"/>
                  </a:cubicBezTo>
                  <a:cubicBezTo>
                    <a:pt x="772" y="1272"/>
                    <a:pt x="734" y="1320"/>
                    <a:pt x="705" y="1372"/>
                  </a:cubicBezTo>
                  <a:cubicBezTo>
                    <a:pt x="701" y="1360"/>
                    <a:pt x="702" y="1346"/>
                    <a:pt x="704" y="1333"/>
                  </a:cubicBezTo>
                  <a:cubicBezTo>
                    <a:pt x="707" y="1315"/>
                    <a:pt x="712" y="1298"/>
                    <a:pt x="716" y="1281"/>
                  </a:cubicBezTo>
                  <a:cubicBezTo>
                    <a:pt x="725" y="1246"/>
                    <a:pt x="737" y="1212"/>
                    <a:pt x="751" y="1179"/>
                  </a:cubicBezTo>
                  <a:cubicBezTo>
                    <a:pt x="800" y="1061"/>
                    <a:pt x="876" y="954"/>
                    <a:pt x="966" y="864"/>
                  </a:cubicBezTo>
                  <a:cubicBezTo>
                    <a:pt x="1013" y="818"/>
                    <a:pt x="1064" y="775"/>
                    <a:pt x="1117" y="737"/>
                  </a:cubicBezTo>
                  <a:cubicBezTo>
                    <a:pt x="1166" y="700"/>
                    <a:pt x="1218" y="669"/>
                    <a:pt x="1270" y="63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96" name="Google Shape;196;p16"/>
            <p:cNvGrpSpPr/>
            <p:nvPr/>
          </p:nvGrpSpPr>
          <p:grpSpPr>
            <a:xfrm rot="-2700098">
              <a:off x="1621658" y="4684769"/>
              <a:ext cx="1709039" cy="1010216"/>
              <a:chOff x="1076400" y="4739760"/>
              <a:chExt cx="691920" cy="408960"/>
            </a:xfrm>
          </p:grpSpPr>
          <p:sp>
            <p:nvSpPr>
              <p:cNvPr id="197" name="Google Shape;197;p16"/>
              <p:cNvSpPr/>
              <p:nvPr/>
            </p:nvSpPr>
            <p:spPr>
              <a:xfrm>
                <a:off x="1076400" y="4739760"/>
                <a:ext cx="691920" cy="408960"/>
              </a:xfrm>
              <a:custGeom>
                <a:avLst/>
                <a:gdLst/>
                <a:ahLst/>
                <a:cxnLst/>
                <a:rect l="l" t="t" r="r" b="b"/>
                <a:pathLst>
                  <a:path w="1922" h="1136" extrusionOk="0">
                    <a:moveTo>
                      <a:pt x="1585" y="870"/>
                    </a:moveTo>
                    <a:cubicBezTo>
                      <a:pt x="1627" y="841"/>
                      <a:pt x="1666" y="807"/>
                      <a:pt x="1701" y="771"/>
                    </a:cubicBezTo>
                    <a:cubicBezTo>
                      <a:pt x="1736" y="734"/>
                      <a:pt x="1769" y="694"/>
                      <a:pt x="1802" y="655"/>
                    </a:cubicBezTo>
                    <a:cubicBezTo>
                      <a:pt x="1820" y="633"/>
                      <a:pt x="1839" y="611"/>
                      <a:pt x="1858" y="590"/>
                    </a:cubicBezTo>
                    <a:cubicBezTo>
                      <a:pt x="1868" y="579"/>
                      <a:pt x="1878" y="568"/>
                      <a:pt x="1889" y="558"/>
                    </a:cubicBezTo>
                    <a:cubicBezTo>
                      <a:pt x="1899" y="548"/>
                      <a:pt x="1911" y="539"/>
                      <a:pt x="1921" y="529"/>
                    </a:cubicBezTo>
                    <a:cubicBezTo>
                      <a:pt x="1923" y="526"/>
                      <a:pt x="1923" y="522"/>
                      <a:pt x="1921" y="520"/>
                    </a:cubicBezTo>
                    <a:cubicBezTo>
                      <a:pt x="1868" y="472"/>
                      <a:pt x="1806" y="436"/>
                      <a:pt x="1738" y="415"/>
                    </a:cubicBezTo>
                    <a:cubicBezTo>
                      <a:pt x="1704" y="405"/>
                      <a:pt x="1669" y="399"/>
                      <a:pt x="1634" y="398"/>
                    </a:cubicBezTo>
                    <a:cubicBezTo>
                      <a:pt x="1596" y="396"/>
                      <a:pt x="1554" y="404"/>
                      <a:pt x="1518" y="389"/>
                    </a:cubicBezTo>
                    <a:cubicBezTo>
                      <a:pt x="1500" y="381"/>
                      <a:pt x="1480" y="367"/>
                      <a:pt x="1476" y="346"/>
                    </a:cubicBezTo>
                    <a:cubicBezTo>
                      <a:pt x="1472" y="327"/>
                      <a:pt x="1480" y="304"/>
                      <a:pt x="1499" y="297"/>
                    </a:cubicBezTo>
                    <a:cubicBezTo>
                      <a:pt x="1505" y="295"/>
                      <a:pt x="1506" y="288"/>
                      <a:pt x="1501" y="285"/>
                    </a:cubicBezTo>
                    <a:cubicBezTo>
                      <a:pt x="1436" y="244"/>
                      <a:pt x="1371" y="202"/>
                      <a:pt x="1302" y="168"/>
                    </a:cubicBezTo>
                    <a:cubicBezTo>
                      <a:pt x="1269" y="151"/>
                      <a:pt x="1236" y="135"/>
                      <a:pt x="1202" y="121"/>
                    </a:cubicBezTo>
                    <a:cubicBezTo>
                      <a:pt x="1172" y="110"/>
                      <a:pt x="1140" y="99"/>
                      <a:pt x="1108" y="106"/>
                    </a:cubicBezTo>
                    <a:cubicBezTo>
                      <a:pt x="1077" y="112"/>
                      <a:pt x="1059" y="136"/>
                      <a:pt x="1047" y="164"/>
                    </a:cubicBezTo>
                    <a:cubicBezTo>
                      <a:pt x="1040" y="177"/>
                      <a:pt x="1035" y="191"/>
                      <a:pt x="1027" y="204"/>
                    </a:cubicBezTo>
                    <a:cubicBezTo>
                      <a:pt x="1017" y="220"/>
                      <a:pt x="1004" y="232"/>
                      <a:pt x="987" y="240"/>
                    </a:cubicBezTo>
                    <a:cubicBezTo>
                      <a:pt x="954" y="257"/>
                      <a:pt x="914" y="260"/>
                      <a:pt x="877" y="263"/>
                    </a:cubicBezTo>
                    <a:cubicBezTo>
                      <a:pt x="842" y="266"/>
                      <a:pt x="803" y="267"/>
                      <a:pt x="774" y="244"/>
                    </a:cubicBezTo>
                    <a:cubicBezTo>
                      <a:pt x="758" y="232"/>
                      <a:pt x="748" y="214"/>
                      <a:pt x="747" y="194"/>
                    </a:cubicBezTo>
                    <a:cubicBezTo>
                      <a:pt x="746" y="175"/>
                      <a:pt x="751" y="155"/>
                      <a:pt x="756" y="137"/>
                    </a:cubicBezTo>
                    <a:cubicBezTo>
                      <a:pt x="766" y="101"/>
                      <a:pt x="783" y="58"/>
                      <a:pt x="822" y="48"/>
                    </a:cubicBezTo>
                    <a:cubicBezTo>
                      <a:pt x="828" y="46"/>
                      <a:pt x="829" y="37"/>
                      <a:pt x="824" y="35"/>
                    </a:cubicBezTo>
                    <a:cubicBezTo>
                      <a:pt x="715" y="-15"/>
                      <a:pt x="587" y="-11"/>
                      <a:pt x="480" y="43"/>
                    </a:cubicBezTo>
                    <a:cubicBezTo>
                      <a:pt x="371" y="99"/>
                      <a:pt x="296" y="204"/>
                      <a:pt x="267" y="322"/>
                    </a:cubicBezTo>
                    <a:cubicBezTo>
                      <a:pt x="253" y="377"/>
                      <a:pt x="247" y="434"/>
                      <a:pt x="245" y="490"/>
                    </a:cubicBezTo>
                    <a:cubicBezTo>
                      <a:pt x="245" y="498"/>
                      <a:pt x="245" y="506"/>
                      <a:pt x="244" y="514"/>
                    </a:cubicBezTo>
                    <a:cubicBezTo>
                      <a:pt x="180" y="502"/>
                      <a:pt x="115" y="487"/>
                      <a:pt x="52" y="470"/>
                    </a:cubicBezTo>
                    <a:cubicBezTo>
                      <a:pt x="37" y="467"/>
                      <a:pt x="23" y="463"/>
                      <a:pt x="9" y="459"/>
                    </a:cubicBezTo>
                    <a:cubicBezTo>
                      <a:pt x="0" y="456"/>
                      <a:pt x="-4" y="470"/>
                      <a:pt x="5" y="473"/>
                    </a:cubicBezTo>
                    <a:cubicBezTo>
                      <a:pt x="84" y="495"/>
                      <a:pt x="163" y="514"/>
                      <a:pt x="244" y="529"/>
                    </a:cubicBezTo>
                    <a:cubicBezTo>
                      <a:pt x="243" y="572"/>
                      <a:pt x="243" y="616"/>
                      <a:pt x="249" y="659"/>
                    </a:cubicBezTo>
                    <a:cubicBezTo>
                      <a:pt x="259" y="719"/>
                      <a:pt x="277" y="777"/>
                      <a:pt x="304" y="831"/>
                    </a:cubicBezTo>
                    <a:cubicBezTo>
                      <a:pt x="356" y="937"/>
                      <a:pt x="441" y="1024"/>
                      <a:pt x="546" y="1077"/>
                    </a:cubicBezTo>
                    <a:cubicBezTo>
                      <a:pt x="647" y="1127"/>
                      <a:pt x="762" y="1146"/>
                      <a:pt x="873" y="1131"/>
                    </a:cubicBezTo>
                    <a:cubicBezTo>
                      <a:pt x="900" y="1127"/>
                      <a:pt x="928" y="1121"/>
                      <a:pt x="954" y="1113"/>
                    </a:cubicBezTo>
                    <a:cubicBezTo>
                      <a:pt x="981" y="1105"/>
                      <a:pt x="1012" y="1095"/>
                      <a:pt x="1018" y="1063"/>
                    </a:cubicBezTo>
                    <a:cubicBezTo>
                      <a:pt x="1023" y="1031"/>
                      <a:pt x="1012" y="997"/>
                      <a:pt x="1005" y="967"/>
                    </a:cubicBezTo>
                    <a:cubicBezTo>
                      <a:pt x="997" y="936"/>
                      <a:pt x="991" y="904"/>
                      <a:pt x="999" y="872"/>
                    </a:cubicBezTo>
                    <a:cubicBezTo>
                      <a:pt x="1007" y="842"/>
                      <a:pt x="1030" y="821"/>
                      <a:pt x="1060" y="814"/>
                    </a:cubicBezTo>
                    <a:cubicBezTo>
                      <a:pt x="1089" y="807"/>
                      <a:pt x="1121" y="812"/>
                      <a:pt x="1148" y="824"/>
                    </a:cubicBezTo>
                    <a:cubicBezTo>
                      <a:pt x="1205" y="847"/>
                      <a:pt x="1252" y="893"/>
                      <a:pt x="1280" y="949"/>
                    </a:cubicBezTo>
                    <a:cubicBezTo>
                      <a:pt x="1286" y="963"/>
                      <a:pt x="1292" y="977"/>
                      <a:pt x="1296" y="992"/>
                    </a:cubicBezTo>
                    <a:cubicBezTo>
                      <a:pt x="1297" y="996"/>
                      <a:pt x="1301" y="998"/>
                      <a:pt x="1305" y="997"/>
                    </a:cubicBezTo>
                    <a:cubicBezTo>
                      <a:pt x="1330" y="992"/>
                      <a:pt x="1355" y="983"/>
                      <a:pt x="1379" y="975"/>
                    </a:cubicBezTo>
                    <a:cubicBezTo>
                      <a:pt x="1403" y="967"/>
                      <a:pt x="1426" y="957"/>
                      <a:pt x="1449" y="947"/>
                    </a:cubicBezTo>
                    <a:cubicBezTo>
                      <a:pt x="1496" y="926"/>
                      <a:pt x="1542" y="900"/>
                      <a:pt x="1585" y="870"/>
                    </a:cubicBezTo>
                    <a:moveTo>
                      <a:pt x="261" y="514"/>
                    </a:moveTo>
                    <a:cubicBezTo>
                      <a:pt x="262" y="481"/>
                      <a:pt x="260" y="449"/>
                      <a:pt x="262" y="417"/>
                    </a:cubicBezTo>
                    <a:cubicBezTo>
                      <a:pt x="265" y="384"/>
                      <a:pt x="270" y="352"/>
                      <a:pt x="278" y="320"/>
                    </a:cubicBezTo>
                    <a:cubicBezTo>
                      <a:pt x="290" y="272"/>
                      <a:pt x="310" y="225"/>
                      <a:pt x="337" y="183"/>
                    </a:cubicBezTo>
                    <a:cubicBezTo>
                      <a:pt x="403" y="84"/>
                      <a:pt x="511" y="20"/>
                      <a:pt x="629" y="10"/>
                    </a:cubicBezTo>
                    <a:cubicBezTo>
                      <a:pt x="688" y="5"/>
                      <a:pt x="749" y="14"/>
                      <a:pt x="803" y="39"/>
                    </a:cubicBezTo>
                    <a:cubicBezTo>
                      <a:pt x="777" y="51"/>
                      <a:pt x="762" y="77"/>
                      <a:pt x="752" y="103"/>
                    </a:cubicBezTo>
                    <a:cubicBezTo>
                      <a:pt x="745" y="121"/>
                      <a:pt x="740" y="139"/>
                      <a:pt x="737" y="157"/>
                    </a:cubicBezTo>
                    <a:cubicBezTo>
                      <a:pt x="733" y="173"/>
                      <a:pt x="731" y="190"/>
                      <a:pt x="735" y="207"/>
                    </a:cubicBezTo>
                    <a:cubicBezTo>
                      <a:pt x="742" y="242"/>
                      <a:pt x="773" y="264"/>
                      <a:pt x="805" y="272"/>
                    </a:cubicBezTo>
                    <a:cubicBezTo>
                      <a:pt x="841" y="281"/>
                      <a:pt x="880" y="276"/>
                      <a:pt x="916" y="271"/>
                    </a:cubicBezTo>
                    <a:cubicBezTo>
                      <a:pt x="952" y="266"/>
                      <a:pt x="991" y="258"/>
                      <a:pt x="1018" y="231"/>
                    </a:cubicBezTo>
                    <a:cubicBezTo>
                      <a:pt x="1042" y="208"/>
                      <a:pt x="1048" y="175"/>
                      <a:pt x="1065" y="147"/>
                    </a:cubicBezTo>
                    <a:cubicBezTo>
                      <a:pt x="1108" y="74"/>
                      <a:pt x="1206" y="128"/>
                      <a:pt x="1262" y="155"/>
                    </a:cubicBezTo>
                    <a:cubicBezTo>
                      <a:pt x="1339" y="192"/>
                      <a:pt x="1416" y="235"/>
                      <a:pt x="1484" y="289"/>
                    </a:cubicBezTo>
                    <a:cubicBezTo>
                      <a:pt x="1457" y="304"/>
                      <a:pt x="1455" y="346"/>
                      <a:pt x="1472" y="370"/>
                    </a:cubicBezTo>
                    <a:cubicBezTo>
                      <a:pt x="1496" y="404"/>
                      <a:pt x="1541" y="408"/>
                      <a:pt x="1579" y="407"/>
                    </a:cubicBezTo>
                    <a:cubicBezTo>
                      <a:pt x="1599" y="407"/>
                      <a:pt x="1620" y="405"/>
                      <a:pt x="1641" y="406"/>
                    </a:cubicBezTo>
                    <a:cubicBezTo>
                      <a:pt x="1660" y="407"/>
                      <a:pt x="1679" y="410"/>
                      <a:pt x="1698" y="413"/>
                    </a:cubicBezTo>
                    <a:cubicBezTo>
                      <a:pt x="1736" y="420"/>
                      <a:pt x="1773" y="433"/>
                      <a:pt x="1808" y="451"/>
                    </a:cubicBezTo>
                    <a:cubicBezTo>
                      <a:pt x="1843" y="469"/>
                      <a:pt x="1876" y="492"/>
                      <a:pt x="1904" y="521"/>
                    </a:cubicBezTo>
                    <a:cubicBezTo>
                      <a:pt x="1778" y="509"/>
                      <a:pt x="1650" y="502"/>
                      <a:pt x="1523" y="502"/>
                    </a:cubicBezTo>
                    <a:cubicBezTo>
                      <a:pt x="1393" y="501"/>
                      <a:pt x="1264" y="511"/>
                      <a:pt x="1135" y="526"/>
                    </a:cubicBezTo>
                    <a:cubicBezTo>
                      <a:pt x="1009" y="540"/>
                      <a:pt x="884" y="554"/>
                      <a:pt x="757" y="556"/>
                    </a:cubicBezTo>
                    <a:cubicBezTo>
                      <a:pt x="638" y="558"/>
                      <a:pt x="519" y="552"/>
                      <a:pt x="400" y="537"/>
                    </a:cubicBezTo>
                    <a:cubicBezTo>
                      <a:pt x="354" y="532"/>
                      <a:pt x="307" y="525"/>
                      <a:pt x="261" y="516"/>
                    </a:cubicBezTo>
                    <a:cubicBezTo>
                      <a:pt x="261" y="515"/>
                      <a:pt x="261" y="515"/>
                      <a:pt x="261" y="514"/>
                    </a:cubicBezTo>
                    <a:moveTo>
                      <a:pt x="1467" y="927"/>
                    </a:moveTo>
                    <a:cubicBezTo>
                      <a:pt x="1440" y="940"/>
                      <a:pt x="1413" y="951"/>
                      <a:pt x="1385" y="961"/>
                    </a:cubicBezTo>
                    <a:cubicBezTo>
                      <a:pt x="1360" y="969"/>
                      <a:pt x="1334" y="975"/>
                      <a:pt x="1308" y="981"/>
                    </a:cubicBezTo>
                    <a:cubicBezTo>
                      <a:pt x="1291" y="925"/>
                      <a:pt x="1255" y="876"/>
                      <a:pt x="1208" y="842"/>
                    </a:cubicBezTo>
                    <a:cubicBezTo>
                      <a:pt x="1163" y="810"/>
                      <a:pt x="1100" y="786"/>
                      <a:pt x="1045" y="807"/>
                    </a:cubicBezTo>
                    <a:cubicBezTo>
                      <a:pt x="1020" y="817"/>
                      <a:pt x="1001" y="838"/>
                      <a:pt x="993" y="864"/>
                    </a:cubicBezTo>
                    <a:cubicBezTo>
                      <a:pt x="984" y="892"/>
                      <a:pt x="987" y="922"/>
                      <a:pt x="993" y="950"/>
                    </a:cubicBezTo>
                    <a:cubicBezTo>
                      <a:pt x="1000" y="984"/>
                      <a:pt x="1012" y="1017"/>
                      <a:pt x="1011" y="1051"/>
                    </a:cubicBezTo>
                    <a:cubicBezTo>
                      <a:pt x="1010" y="1071"/>
                      <a:pt x="1000" y="1084"/>
                      <a:pt x="983" y="1092"/>
                    </a:cubicBezTo>
                    <a:cubicBezTo>
                      <a:pt x="970" y="1098"/>
                      <a:pt x="955" y="1102"/>
                      <a:pt x="941" y="1105"/>
                    </a:cubicBezTo>
                    <a:cubicBezTo>
                      <a:pt x="832" y="1134"/>
                      <a:pt x="715" y="1127"/>
                      <a:pt x="610" y="1089"/>
                    </a:cubicBezTo>
                    <a:cubicBezTo>
                      <a:pt x="501" y="1048"/>
                      <a:pt x="407" y="973"/>
                      <a:pt x="345" y="874"/>
                    </a:cubicBezTo>
                    <a:cubicBezTo>
                      <a:pt x="336" y="860"/>
                      <a:pt x="328" y="846"/>
                      <a:pt x="320" y="831"/>
                    </a:cubicBezTo>
                    <a:cubicBezTo>
                      <a:pt x="310" y="811"/>
                      <a:pt x="301" y="790"/>
                      <a:pt x="293" y="768"/>
                    </a:cubicBezTo>
                    <a:cubicBezTo>
                      <a:pt x="285" y="746"/>
                      <a:pt x="278" y="724"/>
                      <a:pt x="273" y="702"/>
                    </a:cubicBezTo>
                    <a:cubicBezTo>
                      <a:pt x="268" y="679"/>
                      <a:pt x="264" y="657"/>
                      <a:pt x="261" y="634"/>
                    </a:cubicBezTo>
                    <a:cubicBezTo>
                      <a:pt x="257" y="599"/>
                      <a:pt x="259" y="566"/>
                      <a:pt x="260" y="531"/>
                    </a:cubicBezTo>
                    <a:cubicBezTo>
                      <a:pt x="292" y="537"/>
                      <a:pt x="324" y="542"/>
                      <a:pt x="356" y="546"/>
                    </a:cubicBezTo>
                    <a:cubicBezTo>
                      <a:pt x="474" y="562"/>
                      <a:pt x="593" y="571"/>
                      <a:pt x="712" y="570"/>
                    </a:cubicBezTo>
                    <a:cubicBezTo>
                      <a:pt x="837" y="570"/>
                      <a:pt x="960" y="559"/>
                      <a:pt x="1084" y="543"/>
                    </a:cubicBezTo>
                    <a:cubicBezTo>
                      <a:pt x="1150" y="535"/>
                      <a:pt x="1216" y="527"/>
                      <a:pt x="1282" y="521"/>
                    </a:cubicBezTo>
                    <a:cubicBezTo>
                      <a:pt x="1346" y="515"/>
                      <a:pt x="1410" y="512"/>
                      <a:pt x="1474" y="511"/>
                    </a:cubicBezTo>
                    <a:cubicBezTo>
                      <a:pt x="1603" y="508"/>
                      <a:pt x="1731" y="515"/>
                      <a:pt x="1860" y="524"/>
                    </a:cubicBezTo>
                    <a:cubicBezTo>
                      <a:pt x="1874" y="525"/>
                      <a:pt x="1889" y="526"/>
                      <a:pt x="1904" y="527"/>
                    </a:cubicBezTo>
                    <a:cubicBezTo>
                      <a:pt x="1898" y="532"/>
                      <a:pt x="1892" y="538"/>
                      <a:pt x="1886" y="543"/>
                    </a:cubicBezTo>
                    <a:cubicBezTo>
                      <a:pt x="1877" y="552"/>
                      <a:pt x="1868" y="561"/>
                      <a:pt x="1859" y="570"/>
                    </a:cubicBezTo>
                    <a:cubicBezTo>
                      <a:pt x="1842" y="588"/>
                      <a:pt x="1825" y="607"/>
                      <a:pt x="1809" y="627"/>
                    </a:cubicBezTo>
                    <a:cubicBezTo>
                      <a:pt x="1777" y="666"/>
                      <a:pt x="1745" y="706"/>
                      <a:pt x="1712" y="744"/>
                    </a:cubicBezTo>
                    <a:cubicBezTo>
                      <a:pt x="1643" y="820"/>
                      <a:pt x="1559" y="883"/>
                      <a:pt x="1467" y="92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 name="Google Shape;198;p16"/>
              <p:cNvSpPr/>
              <p:nvPr/>
            </p:nvSpPr>
            <p:spPr>
              <a:xfrm>
                <a:off x="1277640" y="5008320"/>
                <a:ext cx="85680" cy="80640"/>
              </a:xfrm>
              <a:custGeom>
                <a:avLst/>
                <a:gdLst/>
                <a:ahLst/>
                <a:cxnLst/>
                <a:rect l="l" t="t" r="r" b="b"/>
                <a:pathLst>
                  <a:path w="238" h="224" extrusionOk="0">
                    <a:moveTo>
                      <a:pt x="238" y="171"/>
                    </a:moveTo>
                    <a:cubicBezTo>
                      <a:pt x="237" y="155"/>
                      <a:pt x="230" y="141"/>
                      <a:pt x="222" y="129"/>
                    </a:cubicBezTo>
                    <a:cubicBezTo>
                      <a:pt x="213" y="115"/>
                      <a:pt x="202" y="102"/>
                      <a:pt x="191" y="91"/>
                    </a:cubicBezTo>
                    <a:lnTo>
                      <a:pt x="190" y="90"/>
                    </a:lnTo>
                    <a:cubicBezTo>
                      <a:pt x="161" y="55"/>
                      <a:pt x="125" y="24"/>
                      <a:pt x="83" y="8"/>
                    </a:cubicBezTo>
                    <a:cubicBezTo>
                      <a:pt x="60" y="0"/>
                      <a:pt x="31" y="-7"/>
                      <a:pt x="13" y="13"/>
                    </a:cubicBezTo>
                    <a:cubicBezTo>
                      <a:pt x="-5" y="34"/>
                      <a:pt x="-2" y="62"/>
                      <a:pt x="8" y="85"/>
                    </a:cubicBezTo>
                    <a:cubicBezTo>
                      <a:pt x="29" y="137"/>
                      <a:pt x="70" y="182"/>
                      <a:pt x="120" y="207"/>
                    </a:cubicBezTo>
                    <a:cubicBezTo>
                      <a:pt x="143" y="218"/>
                      <a:pt x="171" y="228"/>
                      <a:pt x="197" y="223"/>
                    </a:cubicBezTo>
                    <a:cubicBezTo>
                      <a:pt x="223" y="219"/>
                      <a:pt x="239" y="197"/>
                      <a:pt x="238" y="171"/>
                    </a:cubicBezTo>
                    <a:moveTo>
                      <a:pt x="134" y="201"/>
                    </a:moveTo>
                    <a:cubicBezTo>
                      <a:pt x="89" y="181"/>
                      <a:pt x="50" y="145"/>
                      <a:pt x="26" y="101"/>
                    </a:cubicBezTo>
                    <a:cubicBezTo>
                      <a:pt x="14" y="80"/>
                      <a:pt x="2" y="53"/>
                      <a:pt x="13" y="29"/>
                    </a:cubicBezTo>
                    <a:cubicBezTo>
                      <a:pt x="26" y="3"/>
                      <a:pt x="54" y="8"/>
                      <a:pt x="77" y="15"/>
                    </a:cubicBezTo>
                    <a:cubicBezTo>
                      <a:pt x="93" y="20"/>
                      <a:pt x="109" y="27"/>
                      <a:pt x="123" y="36"/>
                    </a:cubicBezTo>
                    <a:cubicBezTo>
                      <a:pt x="141" y="50"/>
                      <a:pt x="158" y="65"/>
                      <a:pt x="172" y="81"/>
                    </a:cubicBezTo>
                    <a:cubicBezTo>
                      <a:pt x="190" y="100"/>
                      <a:pt x="207" y="121"/>
                      <a:pt x="219" y="144"/>
                    </a:cubicBezTo>
                    <a:cubicBezTo>
                      <a:pt x="229" y="165"/>
                      <a:pt x="233" y="196"/>
                      <a:pt x="208" y="208"/>
                    </a:cubicBezTo>
                    <a:cubicBezTo>
                      <a:pt x="185" y="220"/>
                      <a:pt x="156" y="211"/>
                      <a:pt x="134" y="201"/>
                    </a:cubicBezTo>
                    <a:close/>
                  </a:path>
                </a:pathLst>
              </a:custGeom>
              <a:solidFill>
                <a:schemeClr val="dk1"/>
              </a:solidFill>
              <a:ln>
                <a:noFill/>
              </a:ln>
            </p:spPr>
            <p:txBody>
              <a:bodyPr spcFirstLastPara="1" wrap="square" lIns="90000" tIns="35625" rIns="90000" bIns="35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 name="Google Shape;199;p16"/>
              <p:cNvSpPr/>
              <p:nvPr/>
            </p:nvSpPr>
            <p:spPr>
              <a:xfrm>
                <a:off x="1492560" y="4845240"/>
                <a:ext cx="67320" cy="58680"/>
              </a:xfrm>
              <a:custGeom>
                <a:avLst/>
                <a:gdLst/>
                <a:ahLst/>
                <a:cxnLst/>
                <a:rect l="l" t="t" r="r" b="b"/>
                <a:pathLst>
                  <a:path w="187" h="163" extrusionOk="0">
                    <a:moveTo>
                      <a:pt x="113" y="138"/>
                    </a:moveTo>
                    <a:cubicBezTo>
                      <a:pt x="131" y="127"/>
                      <a:pt x="148" y="113"/>
                      <a:pt x="161" y="97"/>
                    </a:cubicBezTo>
                    <a:cubicBezTo>
                      <a:pt x="173" y="82"/>
                      <a:pt x="184" y="66"/>
                      <a:pt x="187" y="48"/>
                    </a:cubicBezTo>
                    <a:cubicBezTo>
                      <a:pt x="189" y="29"/>
                      <a:pt x="182" y="8"/>
                      <a:pt x="163" y="1"/>
                    </a:cubicBezTo>
                    <a:cubicBezTo>
                      <a:pt x="145" y="-4"/>
                      <a:pt x="127" y="4"/>
                      <a:pt x="111" y="14"/>
                    </a:cubicBezTo>
                    <a:cubicBezTo>
                      <a:pt x="82" y="24"/>
                      <a:pt x="55" y="40"/>
                      <a:pt x="33" y="61"/>
                    </a:cubicBezTo>
                    <a:cubicBezTo>
                      <a:pt x="19" y="74"/>
                      <a:pt x="5" y="90"/>
                      <a:pt x="1" y="109"/>
                    </a:cubicBezTo>
                    <a:cubicBezTo>
                      <a:pt x="-2" y="125"/>
                      <a:pt x="2" y="144"/>
                      <a:pt x="15" y="154"/>
                    </a:cubicBezTo>
                    <a:cubicBezTo>
                      <a:pt x="43" y="176"/>
                      <a:pt x="88" y="154"/>
                      <a:pt x="114" y="138"/>
                    </a:cubicBezTo>
                    <a:lnTo>
                      <a:pt x="113" y="138"/>
                    </a:lnTo>
                    <a:moveTo>
                      <a:pt x="66" y="146"/>
                    </a:moveTo>
                    <a:cubicBezTo>
                      <a:pt x="53" y="150"/>
                      <a:pt x="38" y="153"/>
                      <a:pt x="26" y="147"/>
                    </a:cubicBezTo>
                    <a:cubicBezTo>
                      <a:pt x="11" y="139"/>
                      <a:pt x="9" y="120"/>
                      <a:pt x="13" y="106"/>
                    </a:cubicBezTo>
                    <a:cubicBezTo>
                      <a:pt x="18" y="90"/>
                      <a:pt x="29" y="77"/>
                      <a:pt x="41" y="65"/>
                    </a:cubicBezTo>
                    <a:cubicBezTo>
                      <a:pt x="69" y="37"/>
                      <a:pt x="105" y="17"/>
                      <a:pt x="144" y="8"/>
                    </a:cubicBezTo>
                    <a:lnTo>
                      <a:pt x="144" y="8"/>
                    </a:lnTo>
                    <a:cubicBezTo>
                      <a:pt x="148" y="8"/>
                      <a:pt x="152" y="9"/>
                      <a:pt x="156" y="11"/>
                    </a:cubicBezTo>
                    <a:cubicBezTo>
                      <a:pt x="173" y="17"/>
                      <a:pt x="178" y="35"/>
                      <a:pt x="173" y="51"/>
                    </a:cubicBezTo>
                    <a:cubicBezTo>
                      <a:pt x="169" y="66"/>
                      <a:pt x="158" y="80"/>
                      <a:pt x="148" y="92"/>
                    </a:cubicBezTo>
                    <a:cubicBezTo>
                      <a:pt x="136" y="104"/>
                      <a:pt x="124" y="115"/>
                      <a:pt x="110" y="124"/>
                    </a:cubicBezTo>
                    <a:cubicBezTo>
                      <a:pt x="96" y="134"/>
                      <a:pt x="81" y="141"/>
                      <a:pt x="65" y="146"/>
                    </a:cubicBezTo>
                    <a:lnTo>
                      <a:pt x="66" y="146"/>
                    </a:lnTo>
                    <a:close/>
                  </a:path>
                </a:pathLst>
              </a:custGeom>
              <a:solidFill>
                <a:schemeClr val="dk1"/>
              </a:solidFill>
              <a:ln>
                <a:noFill/>
              </a:ln>
            </p:spPr>
            <p:txBody>
              <a:bodyPr spcFirstLastPara="1" wrap="square" lIns="90000" tIns="13675" rIns="90000" bIns="13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16"/>
        <p:cNvGrpSpPr/>
        <p:nvPr/>
      </p:nvGrpSpPr>
      <p:grpSpPr>
        <a:xfrm>
          <a:off x="0" y="0"/>
          <a:ext cx="0" cy="0"/>
          <a:chOff x="0" y="0"/>
          <a:chExt cx="0" cy="0"/>
        </a:xfrm>
      </p:grpSpPr>
      <p:sp>
        <p:nvSpPr>
          <p:cNvPr id="217" name="Google Shape;217;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18" name="Google Shape;218;p19"/>
          <p:cNvSpPr txBox="1">
            <a:spLocks noGrp="1"/>
          </p:cNvSpPr>
          <p:nvPr>
            <p:ph type="subTitle" idx="1"/>
          </p:nvPr>
        </p:nvSpPr>
        <p:spPr>
          <a:xfrm>
            <a:off x="5050232" y="2632848"/>
            <a:ext cx="26880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19"/>
          <p:cNvSpPr txBox="1">
            <a:spLocks noGrp="1"/>
          </p:cNvSpPr>
          <p:nvPr>
            <p:ph type="subTitle" idx="2"/>
          </p:nvPr>
        </p:nvSpPr>
        <p:spPr>
          <a:xfrm>
            <a:off x="1405763" y="2632848"/>
            <a:ext cx="26880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0" name="Google Shape;220;p19"/>
          <p:cNvSpPr txBox="1">
            <a:spLocks noGrp="1"/>
          </p:cNvSpPr>
          <p:nvPr>
            <p:ph type="subTitle" idx="3"/>
          </p:nvPr>
        </p:nvSpPr>
        <p:spPr>
          <a:xfrm>
            <a:off x="1405763" y="2112200"/>
            <a:ext cx="26880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1" name="Google Shape;221;p19"/>
          <p:cNvSpPr txBox="1">
            <a:spLocks noGrp="1"/>
          </p:cNvSpPr>
          <p:nvPr>
            <p:ph type="subTitle" idx="4"/>
          </p:nvPr>
        </p:nvSpPr>
        <p:spPr>
          <a:xfrm>
            <a:off x="5050236" y="2112200"/>
            <a:ext cx="26880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222" name="Google Shape;222;p19"/>
          <p:cNvPicPr preferRelativeResize="0"/>
          <p:nvPr/>
        </p:nvPicPr>
        <p:blipFill rotWithShape="1">
          <a:blip r:embed="rId2">
            <a:alphaModFix amt="5000"/>
          </a:blip>
          <a:srcRect l="3554" t="1282" r="14161" b="41724"/>
          <a:stretch/>
        </p:blipFill>
        <p:spPr>
          <a:xfrm flipH="1">
            <a:off x="0" y="1761150"/>
            <a:ext cx="9144000" cy="3382351"/>
          </a:xfrm>
          <a:prstGeom prst="rect">
            <a:avLst/>
          </a:prstGeom>
          <a:noFill/>
          <a:ln>
            <a:noFill/>
          </a:ln>
        </p:spPr>
      </p:pic>
      <p:grpSp>
        <p:nvGrpSpPr>
          <p:cNvPr id="223" name="Google Shape;223;p19"/>
          <p:cNvGrpSpPr/>
          <p:nvPr/>
        </p:nvGrpSpPr>
        <p:grpSpPr>
          <a:xfrm>
            <a:off x="-2347241" y="-3095715"/>
            <a:ext cx="13983035" cy="6395644"/>
            <a:chOff x="-2347241" y="-3095715"/>
            <a:chExt cx="13983035" cy="6395644"/>
          </a:xfrm>
        </p:grpSpPr>
        <p:pic>
          <p:nvPicPr>
            <p:cNvPr id="224" name="Google Shape;224;p19"/>
            <p:cNvPicPr preferRelativeResize="0"/>
            <p:nvPr/>
          </p:nvPicPr>
          <p:blipFill>
            <a:blip r:embed="rId3">
              <a:alphaModFix/>
            </a:blip>
            <a:stretch>
              <a:fillRect/>
            </a:stretch>
          </p:blipFill>
          <p:spPr>
            <a:xfrm rot="954472">
              <a:off x="-2233285" y="-118878"/>
              <a:ext cx="2991719" cy="1249525"/>
            </a:xfrm>
            <a:prstGeom prst="rect">
              <a:avLst/>
            </a:prstGeom>
            <a:noFill/>
            <a:ln>
              <a:noFill/>
            </a:ln>
          </p:spPr>
        </p:pic>
        <p:pic>
          <p:nvPicPr>
            <p:cNvPr id="225" name="Google Shape;225;p19"/>
            <p:cNvPicPr preferRelativeResize="0"/>
            <p:nvPr/>
          </p:nvPicPr>
          <p:blipFill>
            <a:blip r:embed="rId4">
              <a:alphaModFix amt="72000"/>
            </a:blip>
            <a:stretch>
              <a:fillRect/>
            </a:stretch>
          </p:blipFill>
          <p:spPr>
            <a:xfrm rot="2504001">
              <a:off x="7411532" y="698295"/>
              <a:ext cx="4331689" cy="1328456"/>
            </a:xfrm>
            <a:prstGeom prst="rect">
              <a:avLst/>
            </a:prstGeom>
            <a:noFill/>
            <a:ln>
              <a:noFill/>
            </a:ln>
          </p:spPr>
        </p:pic>
        <p:pic>
          <p:nvPicPr>
            <p:cNvPr id="226" name="Google Shape;226;p19"/>
            <p:cNvPicPr preferRelativeResize="0"/>
            <p:nvPr/>
          </p:nvPicPr>
          <p:blipFill>
            <a:blip r:embed="rId5">
              <a:alphaModFix/>
            </a:blip>
            <a:stretch>
              <a:fillRect/>
            </a:stretch>
          </p:blipFill>
          <p:spPr>
            <a:xfrm rot="-6598902">
              <a:off x="-1466904" y="-2095708"/>
              <a:ext cx="3729006" cy="2285517"/>
            </a:xfrm>
            <a:prstGeom prst="rect">
              <a:avLst/>
            </a:prstGeom>
            <a:noFill/>
            <a:ln>
              <a:noFill/>
            </a:ln>
          </p:spPr>
        </p:pic>
      </p:grpSp>
      <p:grpSp>
        <p:nvGrpSpPr>
          <p:cNvPr id="227" name="Google Shape;227;p19"/>
          <p:cNvGrpSpPr/>
          <p:nvPr/>
        </p:nvGrpSpPr>
        <p:grpSpPr>
          <a:xfrm>
            <a:off x="-563782" y="2371042"/>
            <a:ext cx="10802531" cy="3599980"/>
            <a:chOff x="-563782" y="2371042"/>
            <a:chExt cx="10802531" cy="3599980"/>
          </a:xfrm>
        </p:grpSpPr>
        <p:sp>
          <p:nvSpPr>
            <p:cNvPr id="228" name="Google Shape;228;p19"/>
            <p:cNvSpPr/>
            <p:nvPr/>
          </p:nvSpPr>
          <p:spPr>
            <a:xfrm rot="-2556230">
              <a:off x="8160251" y="2922561"/>
              <a:ext cx="2011998" cy="980998"/>
            </a:xfrm>
            <a:custGeom>
              <a:avLst/>
              <a:gdLst/>
              <a:ahLst/>
              <a:cxnLst/>
              <a:rect l="l" t="t" r="r" b="b"/>
              <a:pathLst>
                <a:path w="2853" h="1391" extrusionOk="0">
                  <a:moveTo>
                    <a:pt x="876" y="803"/>
                  </a:moveTo>
                  <a:cubicBezTo>
                    <a:pt x="989" y="742"/>
                    <a:pt x="1108" y="691"/>
                    <a:pt x="1230" y="652"/>
                  </a:cubicBezTo>
                  <a:cubicBezTo>
                    <a:pt x="1103" y="726"/>
                    <a:pt x="986" y="819"/>
                    <a:pt x="891" y="932"/>
                  </a:cubicBezTo>
                  <a:cubicBezTo>
                    <a:pt x="797" y="1045"/>
                    <a:pt x="726" y="1180"/>
                    <a:pt x="696" y="1325"/>
                  </a:cubicBezTo>
                  <a:cubicBezTo>
                    <a:pt x="691" y="1348"/>
                    <a:pt x="689" y="1376"/>
                    <a:pt x="707" y="1391"/>
                  </a:cubicBezTo>
                  <a:cubicBezTo>
                    <a:pt x="773" y="1271"/>
                    <a:pt x="874" y="1175"/>
                    <a:pt x="965" y="1072"/>
                  </a:cubicBezTo>
                  <a:cubicBezTo>
                    <a:pt x="1074" y="949"/>
                    <a:pt x="1170" y="815"/>
                    <a:pt x="1261" y="678"/>
                  </a:cubicBezTo>
                  <a:cubicBezTo>
                    <a:pt x="1280" y="649"/>
                    <a:pt x="1299" y="622"/>
                    <a:pt x="1334" y="613"/>
                  </a:cubicBezTo>
                  <a:cubicBezTo>
                    <a:pt x="1365" y="606"/>
                    <a:pt x="1395" y="593"/>
                    <a:pt x="1425" y="584"/>
                  </a:cubicBezTo>
                  <a:cubicBezTo>
                    <a:pt x="1456" y="574"/>
                    <a:pt x="1486" y="564"/>
                    <a:pt x="1517" y="556"/>
                  </a:cubicBezTo>
                  <a:cubicBezTo>
                    <a:pt x="1578" y="538"/>
                    <a:pt x="1640" y="521"/>
                    <a:pt x="1703" y="507"/>
                  </a:cubicBezTo>
                  <a:cubicBezTo>
                    <a:pt x="1741" y="498"/>
                    <a:pt x="1779" y="490"/>
                    <a:pt x="1818" y="482"/>
                  </a:cubicBezTo>
                  <a:cubicBezTo>
                    <a:pt x="1753" y="518"/>
                    <a:pt x="1689" y="557"/>
                    <a:pt x="1627" y="598"/>
                  </a:cubicBezTo>
                  <a:cubicBezTo>
                    <a:pt x="1504" y="681"/>
                    <a:pt x="1386" y="774"/>
                    <a:pt x="1289" y="887"/>
                  </a:cubicBezTo>
                  <a:cubicBezTo>
                    <a:pt x="1195" y="995"/>
                    <a:pt x="1117" y="1122"/>
                    <a:pt x="1078" y="1261"/>
                  </a:cubicBezTo>
                  <a:cubicBezTo>
                    <a:pt x="1076" y="1266"/>
                    <a:pt x="1083" y="1271"/>
                    <a:pt x="1087" y="1267"/>
                  </a:cubicBezTo>
                  <a:cubicBezTo>
                    <a:pt x="1150" y="1213"/>
                    <a:pt x="1218" y="1166"/>
                    <a:pt x="1281" y="1112"/>
                  </a:cubicBezTo>
                  <a:cubicBezTo>
                    <a:pt x="1392" y="1018"/>
                    <a:pt x="1492" y="914"/>
                    <a:pt x="1588" y="806"/>
                  </a:cubicBezTo>
                  <a:cubicBezTo>
                    <a:pt x="1637" y="752"/>
                    <a:pt x="1684" y="697"/>
                    <a:pt x="1731" y="641"/>
                  </a:cubicBezTo>
                  <a:cubicBezTo>
                    <a:pt x="1778" y="585"/>
                    <a:pt x="1826" y="530"/>
                    <a:pt x="1870" y="472"/>
                  </a:cubicBezTo>
                  <a:cubicBezTo>
                    <a:pt x="2004" y="447"/>
                    <a:pt x="2139" y="430"/>
                    <a:pt x="2275" y="422"/>
                  </a:cubicBezTo>
                  <a:cubicBezTo>
                    <a:pt x="2288" y="421"/>
                    <a:pt x="2302" y="421"/>
                    <a:pt x="2315" y="420"/>
                  </a:cubicBezTo>
                  <a:cubicBezTo>
                    <a:pt x="2263" y="435"/>
                    <a:pt x="2213" y="454"/>
                    <a:pt x="2165" y="477"/>
                  </a:cubicBezTo>
                  <a:cubicBezTo>
                    <a:pt x="2045" y="534"/>
                    <a:pt x="1935" y="614"/>
                    <a:pt x="1845" y="712"/>
                  </a:cubicBezTo>
                  <a:cubicBezTo>
                    <a:pt x="1747" y="818"/>
                    <a:pt x="1672" y="944"/>
                    <a:pt x="1624" y="1079"/>
                  </a:cubicBezTo>
                  <a:cubicBezTo>
                    <a:pt x="1622" y="1085"/>
                    <a:pt x="1628" y="1089"/>
                    <a:pt x="1633" y="1085"/>
                  </a:cubicBezTo>
                  <a:cubicBezTo>
                    <a:pt x="1685" y="1033"/>
                    <a:pt x="1748" y="993"/>
                    <a:pt x="1809" y="953"/>
                  </a:cubicBezTo>
                  <a:cubicBezTo>
                    <a:pt x="1863" y="917"/>
                    <a:pt x="1915" y="879"/>
                    <a:pt x="1965" y="836"/>
                  </a:cubicBezTo>
                  <a:cubicBezTo>
                    <a:pt x="2014" y="793"/>
                    <a:pt x="2061" y="748"/>
                    <a:pt x="2106" y="701"/>
                  </a:cubicBezTo>
                  <a:cubicBezTo>
                    <a:pt x="2199" y="607"/>
                    <a:pt x="2287" y="508"/>
                    <a:pt x="2385" y="419"/>
                  </a:cubicBezTo>
                  <a:lnTo>
                    <a:pt x="2386" y="418"/>
                  </a:lnTo>
                  <a:cubicBezTo>
                    <a:pt x="2497" y="416"/>
                    <a:pt x="2608" y="420"/>
                    <a:pt x="2718" y="430"/>
                  </a:cubicBezTo>
                  <a:cubicBezTo>
                    <a:pt x="2760" y="436"/>
                    <a:pt x="2802" y="442"/>
                    <a:pt x="2844" y="447"/>
                  </a:cubicBezTo>
                  <a:cubicBezTo>
                    <a:pt x="2846" y="447"/>
                    <a:pt x="2847" y="446"/>
                    <a:pt x="2848" y="445"/>
                  </a:cubicBezTo>
                  <a:cubicBezTo>
                    <a:pt x="2849" y="446"/>
                    <a:pt x="2851" y="446"/>
                    <a:pt x="2852" y="446"/>
                  </a:cubicBezTo>
                  <a:cubicBezTo>
                    <a:pt x="2853" y="446"/>
                    <a:pt x="2854" y="444"/>
                    <a:pt x="2852" y="444"/>
                  </a:cubicBezTo>
                  <a:cubicBezTo>
                    <a:pt x="2851" y="444"/>
                    <a:pt x="2850" y="444"/>
                    <a:pt x="2849" y="443"/>
                  </a:cubicBezTo>
                  <a:cubicBezTo>
                    <a:pt x="2849" y="441"/>
                    <a:pt x="2848" y="439"/>
                    <a:pt x="2845" y="438"/>
                  </a:cubicBezTo>
                  <a:cubicBezTo>
                    <a:pt x="2808" y="430"/>
                    <a:pt x="2770" y="425"/>
                    <a:pt x="2733" y="420"/>
                  </a:cubicBezTo>
                  <a:cubicBezTo>
                    <a:pt x="2667" y="412"/>
                    <a:pt x="2600" y="406"/>
                    <a:pt x="2534" y="405"/>
                  </a:cubicBezTo>
                  <a:cubicBezTo>
                    <a:pt x="2482" y="404"/>
                    <a:pt x="2430" y="405"/>
                    <a:pt x="2379" y="407"/>
                  </a:cubicBezTo>
                  <a:cubicBezTo>
                    <a:pt x="2377" y="406"/>
                    <a:pt x="2376" y="406"/>
                    <a:pt x="2375" y="406"/>
                  </a:cubicBezTo>
                  <a:cubicBezTo>
                    <a:pt x="2374" y="406"/>
                    <a:pt x="2373" y="405"/>
                    <a:pt x="2372" y="405"/>
                  </a:cubicBezTo>
                  <a:lnTo>
                    <a:pt x="2372" y="405"/>
                  </a:lnTo>
                  <a:cubicBezTo>
                    <a:pt x="2370" y="405"/>
                    <a:pt x="2369" y="405"/>
                    <a:pt x="2367" y="405"/>
                  </a:cubicBezTo>
                  <a:cubicBezTo>
                    <a:pt x="2301" y="345"/>
                    <a:pt x="2231" y="287"/>
                    <a:pt x="2158" y="236"/>
                  </a:cubicBezTo>
                  <a:cubicBezTo>
                    <a:pt x="2037" y="151"/>
                    <a:pt x="1902" y="93"/>
                    <a:pt x="1759" y="56"/>
                  </a:cubicBezTo>
                  <a:cubicBezTo>
                    <a:pt x="1618" y="21"/>
                    <a:pt x="1473" y="3"/>
                    <a:pt x="1328" y="0"/>
                  </a:cubicBezTo>
                  <a:cubicBezTo>
                    <a:pt x="1323" y="0"/>
                    <a:pt x="1323" y="7"/>
                    <a:pt x="1327" y="9"/>
                  </a:cubicBezTo>
                  <a:cubicBezTo>
                    <a:pt x="1401" y="46"/>
                    <a:pt x="1475" y="84"/>
                    <a:pt x="1550" y="120"/>
                  </a:cubicBezTo>
                  <a:cubicBezTo>
                    <a:pt x="1683" y="186"/>
                    <a:pt x="1817" y="248"/>
                    <a:pt x="1956" y="299"/>
                  </a:cubicBezTo>
                  <a:cubicBezTo>
                    <a:pt x="2080" y="346"/>
                    <a:pt x="2207" y="383"/>
                    <a:pt x="2337" y="407"/>
                  </a:cubicBezTo>
                  <a:cubicBezTo>
                    <a:pt x="2338" y="407"/>
                    <a:pt x="2339" y="408"/>
                    <a:pt x="2340" y="408"/>
                  </a:cubicBezTo>
                  <a:cubicBezTo>
                    <a:pt x="2337" y="408"/>
                    <a:pt x="2335" y="408"/>
                    <a:pt x="2333" y="408"/>
                  </a:cubicBezTo>
                  <a:cubicBezTo>
                    <a:pt x="2332" y="408"/>
                    <a:pt x="2332" y="409"/>
                    <a:pt x="2332" y="409"/>
                  </a:cubicBezTo>
                  <a:cubicBezTo>
                    <a:pt x="2290" y="410"/>
                    <a:pt x="2249" y="413"/>
                    <a:pt x="2208" y="416"/>
                  </a:cubicBezTo>
                  <a:cubicBezTo>
                    <a:pt x="2094" y="424"/>
                    <a:pt x="1982" y="440"/>
                    <a:pt x="1870" y="460"/>
                  </a:cubicBezTo>
                  <a:cubicBezTo>
                    <a:pt x="1868" y="458"/>
                    <a:pt x="1865" y="458"/>
                    <a:pt x="1862" y="461"/>
                  </a:cubicBezTo>
                  <a:cubicBezTo>
                    <a:pt x="1811" y="415"/>
                    <a:pt x="1755" y="375"/>
                    <a:pt x="1697" y="338"/>
                  </a:cubicBezTo>
                  <a:cubicBezTo>
                    <a:pt x="1592" y="272"/>
                    <a:pt x="1479" y="220"/>
                    <a:pt x="1361" y="182"/>
                  </a:cubicBezTo>
                  <a:cubicBezTo>
                    <a:pt x="1246" y="144"/>
                    <a:pt x="1124" y="118"/>
                    <a:pt x="1002" y="112"/>
                  </a:cubicBezTo>
                  <a:cubicBezTo>
                    <a:pt x="997" y="112"/>
                    <a:pt x="995" y="118"/>
                    <a:pt x="1000" y="120"/>
                  </a:cubicBezTo>
                  <a:cubicBezTo>
                    <a:pt x="1060" y="152"/>
                    <a:pt x="1120" y="187"/>
                    <a:pt x="1181" y="219"/>
                  </a:cubicBezTo>
                  <a:cubicBezTo>
                    <a:pt x="1288" y="276"/>
                    <a:pt x="1397" y="330"/>
                    <a:pt x="1510" y="375"/>
                  </a:cubicBezTo>
                  <a:cubicBezTo>
                    <a:pt x="1613" y="415"/>
                    <a:pt x="1719" y="448"/>
                    <a:pt x="1827" y="468"/>
                  </a:cubicBezTo>
                  <a:cubicBezTo>
                    <a:pt x="1763" y="481"/>
                    <a:pt x="1699" y="495"/>
                    <a:pt x="1635" y="511"/>
                  </a:cubicBezTo>
                  <a:cubicBezTo>
                    <a:pt x="1609" y="522"/>
                    <a:pt x="1578" y="526"/>
                    <a:pt x="1551" y="533"/>
                  </a:cubicBezTo>
                  <a:cubicBezTo>
                    <a:pt x="1523" y="541"/>
                    <a:pt x="1496" y="549"/>
                    <a:pt x="1468" y="557"/>
                  </a:cubicBezTo>
                  <a:cubicBezTo>
                    <a:pt x="1457" y="561"/>
                    <a:pt x="1446" y="564"/>
                    <a:pt x="1435" y="567"/>
                  </a:cubicBezTo>
                  <a:cubicBezTo>
                    <a:pt x="1419" y="572"/>
                    <a:pt x="1403" y="577"/>
                    <a:pt x="1388" y="582"/>
                  </a:cubicBezTo>
                  <a:cubicBezTo>
                    <a:pt x="1372" y="587"/>
                    <a:pt x="1357" y="593"/>
                    <a:pt x="1341" y="598"/>
                  </a:cubicBezTo>
                  <a:cubicBezTo>
                    <a:pt x="1328" y="602"/>
                    <a:pt x="1315" y="608"/>
                    <a:pt x="1301" y="608"/>
                  </a:cubicBezTo>
                  <a:cubicBezTo>
                    <a:pt x="1298" y="608"/>
                    <a:pt x="1294" y="608"/>
                    <a:pt x="1291" y="606"/>
                  </a:cubicBezTo>
                  <a:cubicBezTo>
                    <a:pt x="1287" y="604"/>
                    <a:pt x="1283" y="601"/>
                    <a:pt x="1279" y="597"/>
                  </a:cubicBezTo>
                  <a:cubicBezTo>
                    <a:pt x="1275" y="594"/>
                    <a:pt x="1271" y="590"/>
                    <a:pt x="1268" y="587"/>
                  </a:cubicBezTo>
                  <a:cubicBezTo>
                    <a:pt x="1260" y="580"/>
                    <a:pt x="1252" y="573"/>
                    <a:pt x="1243" y="567"/>
                  </a:cubicBezTo>
                  <a:cubicBezTo>
                    <a:pt x="1212" y="540"/>
                    <a:pt x="1179" y="514"/>
                    <a:pt x="1144" y="491"/>
                  </a:cubicBezTo>
                  <a:cubicBezTo>
                    <a:pt x="1052" y="431"/>
                    <a:pt x="950" y="387"/>
                    <a:pt x="844" y="359"/>
                  </a:cubicBezTo>
                  <a:cubicBezTo>
                    <a:pt x="791" y="345"/>
                    <a:pt x="737" y="335"/>
                    <a:pt x="682" y="329"/>
                  </a:cubicBezTo>
                  <a:cubicBezTo>
                    <a:pt x="655" y="327"/>
                    <a:pt x="628" y="325"/>
                    <a:pt x="600" y="325"/>
                  </a:cubicBezTo>
                  <a:cubicBezTo>
                    <a:pt x="587" y="324"/>
                    <a:pt x="573" y="324"/>
                    <a:pt x="559" y="325"/>
                  </a:cubicBezTo>
                  <a:cubicBezTo>
                    <a:pt x="552" y="325"/>
                    <a:pt x="545" y="325"/>
                    <a:pt x="538" y="325"/>
                  </a:cubicBezTo>
                  <a:cubicBezTo>
                    <a:pt x="534" y="326"/>
                    <a:pt x="523" y="328"/>
                    <a:pt x="520" y="326"/>
                  </a:cubicBezTo>
                  <a:cubicBezTo>
                    <a:pt x="638" y="385"/>
                    <a:pt x="745" y="462"/>
                    <a:pt x="861" y="524"/>
                  </a:cubicBezTo>
                  <a:cubicBezTo>
                    <a:pt x="976" y="587"/>
                    <a:pt x="1103" y="637"/>
                    <a:pt x="1234" y="635"/>
                  </a:cubicBezTo>
                  <a:cubicBezTo>
                    <a:pt x="1084" y="674"/>
                    <a:pt x="953" y="777"/>
                    <a:pt x="800" y="803"/>
                  </a:cubicBezTo>
                  <a:cubicBezTo>
                    <a:pt x="734" y="815"/>
                    <a:pt x="666" y="811"/>
                    <a:pt x="599" y="815"/>
                  </a:cubicBezTo>
                  <a:cubicBezTo>
                    <a:pt x="381" y="828"/>
                    <a:pt x="172" y="920"/>
                    <a:pt x="6" y="1062"/>
                  </a:cubicBezTo>
                  <a:cubicBezTo>
                    <a:pt x="4" y="1063"/>
                    <a:pt x="2" y="1065"/>
                    <a:pt x="0" y="1067"/>
                  </a:cubicBezTo>
                  <a:cubicBezTo>
                    <a:pt x="250" y="1040"/>
                    <a:pt x="503" y="999"/>
                    <a:pt x="727" y="885"/>
                  </a:cubicBezTo>
                  <a:cubicBezTo>
                    <a:pt x="754" y="871"/>
                    <a:pt x="781" y="856"/>
                    <a:pt x="808" y="841"/>
                  </a:cubicBezTo>
                  <a:lnTo>
                    <a:pt x="851" y="816"/>
                  </a:lnTo>
                  <a:cubicBezTo>
                    <a:pt x="860" y="812"/>
                    <a:pt x="868" y="807"/>
                    <a:pt x="876" y="803"/>
                  </a:cubicBezTo>
                  <a:moveTo>
                    <a:pt x="814" y="819"/>
                  </a:moveTo>
                  <a:cubicBezTo>
                    <a:pt x="814" y="819"/>
                    <a:pt x="813" y="820"/>
                    <a:pt x="812" y="821"/>
                  </a:cubicBezTo>
                  <a:cubicBezTo>
                    <a:pt x="778" y="834"/>
                    <a:pt x="743" y="847"/>
                    <a:pt x="708" y="859"/>
                  </a:cubicBezTo>
                  <a:cubicBezTo>
                    <a:pt x="633" y="883"/>
                    <a:pt x="556" y="901"/>
                    <a:pt x="480" y="919"/>
                  </a:cubicBezTo>
                  <a:cubicBezTo>
                    <a:pt x="397" y="938"/>
                    <a:pt x="314" y="958"/>
                    <a:pt x="232" y="980"/>
                  </a:cubicBezTo>
                  <a:cubicBezTo>
                    <a:pt x="231" y="981"/>
                    <a:pt x="231" y="984"/>
                    <a:pt x="233" y="983"/>
                  </a:cubicBezTo>
                  <a:cubicBezTo>
                    <a:pt x="281" y="974"/>
                    <a:pt x="329" y="963"/>
                    <a:pt x="377" y="952"/>
                  </a:cubicBezTo>
                  <a:cubicBezTo>
                    <a:pt x="456" y="935"/>
                    <a:pt x="536" y="917"/>
                    <a:pt x="614" y="896"/>
                  </a:cubicBezTo>
                  <a:cubicBezTo>
                    <a:pt x="652" y="886"/>
                    <a:pt x="690" y="875"/>
                    <a:pt x="728" y="862"/>
                  </a:cubicBezTo>
                  <a:cubicBezTo>
                    <a:pt x="743" y="857"/>
                    <a:pt x="759" y="851"/>
                    <a:pt x="774" y="845"/>
                  </a:cubicBezTo>
                  <a:cubicBezTo>
                    <a:pt x="735" y="869"/>
                    <a:pt x="695" y="889"/>
                    <a:pt x="655" y="908"/>
                  </a:cubicBezTo>
                  <a:cubicBezTo>
                    <a:pt x="554" y="953"/>
                    <a:pt x="447" y="983"/>
                    <a:pt x="339" y="1007"/>
                  </a:cubicBezTo>
                  <a:cubicBezTo>
                    <a:pt x="284" y="1019"/>
                    <a:pt x="229" y="1030"/>
                    <a:pt x="174" y="1039"/>
                  </a:cubicBezTo>
                  <a:cubicBezTo>
                    <a:pt x="123" y="1047"/>
                    <a:pt x="72" y="1053"/>
                    <a:pt x="21" y="1059"/>
                  </a:cubicBezTo>
                  <a:cubicBezTo>
                    <a:pt x="35" y="1047"/>
                    <a:pt x="49" y="1036"/>
                    <a:pt x="64" y="1025"/>
                  </a:cubicBezTo>
                  <a:cubicBezTo>
                    <a:pt x="216" y="911"/>
                    <a:pt x="400" y="841"/>
                    <a:pt x="588" y="825"/>
                  </a:cubicBezTo>
                  <a:cubicBezTo>
                    <a:pt x="637" y="821"/>
                    <a:pt x="685" y="821"/>
                    <a:pt x="733" y="823"/>
                  </a:cubicBezTo>
                  <a:cubicBezTo>
                    <a:pt x="759" y="825"/>
                    <a:pt x="784" y="825"/>
                    <a:pt x="810" y="820"/>
                  </a:cubicBezTo>
                  <a:cubicBezTo>
                    <a:pt x="811" y="820"/>
                    <a:pt x="813" y="819"/>
                    <a:pt x="814" y="819"/>
                  </a:cubicBezTo>
                  <a:moveTo>
                    <a:pt x="2181" y="267"/>
                  </a:moveTo>
                  <a:cubicBezTo>
                    <a:pt x="2227" y="301"/>
                    <a:pt x="2271" y="337"/>
                    <a:pt x="2314" y="374"/>
                  </a:cubicBezTo>
                  <a:cubicBezTo>
                    <a:pt x="2304" y="367"/>
                    <a:pt x="2293" y="361"/>
                    <a:pt x="2282" y="354"/>
                  </a:cubicBezTo>
                  <a:cubicBezTo>
                    <a:pt x="2254" y="337"/>
                    <a:pt x="2225" y="320"/>
                    <a:pt x="2196" y="303"/>
                  </a:cubicBezTo>
                  <a:cubicBezTo>
                    <a:pt x="2093" y="246"/>
                    <a:pt x="1986" y="194"/>
                    <a:pt x="1876" y="152"/>
                  </a:cubicBezTo>
                  <a:cubicBezTo>
                    <a:pt x="1767" y="109"/>
                    <a:pt x="1653" y="73"/>
                    <a:pt x="1536" y="55"/>
                  </a:cubicBezTo>
                  <a:cubicBezTo>
                    <a:pt x="1534" y="55"/>
                    <a:pt x="1534" y="58"/>
                    <a:pt x="1536" y="58"/>
                  </a:cubicBezTo>
                  <a:cubicBezTo>
                    <a:pt x="1600" y="73"/>
                    <a:pt x="1663" y="88"/>
                    <a:pt x="1726" y="108"/>
                  </a:cubicBezTo>
                  <a:cubicBezTo>
                    <a:pt x="1838" y="142"/>
                    <a:pt x="1947" y="186"/>
                    <a:pt x="2052" y="239"/>
                  </a:cubicBezTo>
                  <a:cubicBezTo>
                    <a:pt x="2105" y="265"/>
                    <a:pt x="2157" y="294"/>
                    <a:pt x="2208" y="324"/>
                  </a:cubicBezTo>
                  <a:cubicBezTo>
                    <a:pt x="2233" y="339"/>
                    <a:pt x="2258" y="355"/>
                    <a:pt x="2283" y="371"/>
                  </a:cubicBezTo>
                  <a:cubicBezTo>
                    <a:pt x="2296" y="379"/>
                    <a:pt x="2308" y="387"/>
                    <a:pt x="2321" y="396"/>
                  </a:cubicBezTo>
                  <a:cubicBezTo>
                    <a:pt x="2260" y="384"/>
                    <a:pt x="2199" y="368"/>
                    <a:pt x="2139" y="351"/>
                  </a:cubicBezTo>
                  <a:cubicBezTo>
                    <a:pt x="1998" y="310"/>
                    <a:pt x="1861" y="256"/>
                    <a:pt x="1727" y="195"/>
                  </a:cubicBezTo>
                  <a:cubicBezTo>
                    <a:pt x="1599" y="137"/>
                    <a:pt x="1474" y="75"/>
                    <a:pt x="1350" y="10"/>
                  </a:cubicBezTo>
                  <a:cubicBezTo>
                    <a:pt x="1423" y="14"/>
                    <a:pt x="1496" y="20"/>
                    <a:pt x="1569" y="30"/>
                  </a:cubicBezTo>
                  <a:cubicBezTo>
                    <a:pt x="1711" y="50"/>
                    <a:pt x="1852" y="86"/>
                    <a:pt x="1982" y="147"/>
                  </a:cubicBezTo>
                  <a:cubicBezTo>
                    <a:pt x="2052" y="180"/>
                    <a:pt x="2118" y="221"/>
                    <a:pt x="2181" y="267"/>
                  </a:cubicBezTo>
                  <a:moveTo>
                    <a:pt x="2344" y="419"/>
                  </a:moveTo>
                  <a:cubicBezTo>
                    <a:pt x="2348" y="419"/>
                    <a:pt x="2352" y="419"/>
                    <a:pt x="2356" y="419"/>
                  </a:cubicBezTo>
                  <a:cubicBezTo>
                    <a:pt x="2357" y="419"/>
                    <a:pt x="2357" y="419"/>
                    <a:pt x="2357" y="419"/>
                  </a:cubicBezTo>
                  <a:cubicBezTo>
                    <a:pt x="2358" y="420"/>
                    <a:pt x="2359" y="420"/>
                    <a:pt x="2360" y="420"/>
                  </a:cubicBezTo>
                  <a:cubicBezTo>
                    <a:pt x="2316" y="432"/>
                    <a:pt x="2277" y="459"/>
                    <a:pt x="2239" y="484"/>
                  </a:cubicBezTo>
                  <a:cubicBezTo>
                    <a:pt x="2159" y="538"/>
                    <a:pt x="2085" y="602"/>
                    <a:pt x="2014" y="668"/>
                  </a:cubicBezTo>
                  <a:cubicBezTo>
                    <a:pt x="1978" y="701"/>
                    <a:pt x="1944" y="735"/>
                    <a:pt x="1910" y="769"/>
                  </a:cubicBezTo>
                  <a:cubicBezTo>
                    <a:pt x="1876" y="803"/>
                    <a:pt x="1841" y="838"/>
                    <a:pt x="1808" y="875"/>
                  </a:cubicBezTo>
                  <a:cubicBezTo>
                    <a:pt x="1807" y="876"/>
                    <a:pt x="1809" y="877"/>
                    <a:pt x="1810" y="876"/>
                  </a:cubicBezTo>
                  <a:cubicBezTo>
                    <a:pt x="1849" y="839"/>
                    <a:pt x="1886" y="799"/>
                    <a:pt x="1924" y="761"/>
                  </a:cubicBezTo>
                  <a:cubicBezTo>
                    <a:pt x="1993" y="694"/>
                    <a:pt x="2063" y="628"/>
                    <a:pt x="2139" y="570"/>
                  </a:cubicBezTo>
                  <a:cubicBezTo>
                    <a:pt x="2207" y="518"/>
                    <a:pt x="2277" y="467"/>
                    <a:pt x="2354" y="431"/>
                  </a:cubicBezTo>
                  <a:cubicBezTo>
                    <a:pt x="2308" y="474"/>
                    <a:pt x="2263" y="519"/>
                    <a:pt x="2219" y="565"/>
                  </a:cubicBezTo>
                  <a:cubicBezTo>
                    <a:pt x="2128" y="661"/>
                    <a:pt x="2038" y="761"/>
                    <a:pt x="1936" y="846"/>
                  </a:cubicBezTo>
                  <a:cubicBezTo>
                    <a:pt x="1886" y="888"/>
                    <a:pt x="1831" y="924"/>
                    <a:pt x="1777" y="960"/>
                  </a:cubicBezTo>
                  <a:cubicBezTo>
                    <a:pt x="1730" y="992"/>
                    <a:pt x="1683" y="1024"/>
                    <a:pt x="1642" y="1062"/>
                  </a:cubicBezTo>
                  <a:cubicBezTo>
                    <a:pt x="1666" y="994"/>
                    <a:pt x="1698" y="929"/>
                    <a:pt x="1736" y="868"/>
                  </a:cubicBezTo>
                  <a:cubicBezTo>
                    <a:pt x="1810" y="750"/>
                    <a:pt x="1908" y="648"/>
                    <a:pt x="2022" y="569"/>
                  </a:cubicBezTo>
                  <a:cubicBezTo>
                    <a:pt x="2120" y="501"/>
                    <a:pt x="2230" y="451"/>
                    <a:pt x="2344" y="419"/>
                  </a:cubicBezTo>
                  <a:moveTo>
                    <a:pt x="1819" y="456"/>
                  </a:moveTo>
                  <a:cubicBezTo>
                    <a:pt x="1765" y="446"/>
                    <a:pt x="1711" y="433"/>
                    <a:pt x="1659" y="417"/>
                  </a:cubicBezTo>
                  <a:cubicBezTo>
                    <a:pt x="1544" y="382"/>
                    <a:pt x="1432" y="336"/>
                    <a:pt x="1324" y="283"/>
                  </a:cubicBezTo>
                  <a:cubicBezTo>
                    <a:pt x="1221" y="233"/>
                    <a:pt x="1120" y="179"/>
                    <a:pt x="1021" y="122"/>
                  </a:cubicBezTo>
                  <a:cubicBezTo>
                    <a:pt x="1083" y="128"/>
                    <a:pt x="1144" y="136"/>
                    <a:pt x="1205" y="149"/>
                  </a:cubicBezTo>
                  <a:cubicBezTo>
                    <a:pt x="1324" y="175"/>
                    <a:pt x="1440" y="216"/>
                    <a:pt x="1550" y="270"/>
                  </a:cubicBezTo>
                  <a:cubicBezTo>
                    <a:pt x="1604" y="298"/>
                    <a:pt x="1657" y="328"/>
                    <a:pt x="1708" y="362"/>
                  </a:cubicBezTo>
                  <a:cubicBezTo>
                    <a:pt x="1709" y="362"/>
                    <a:pt x="1709" y="362"/>
                    <a:pt x="1710" y="362"/>
                  </a:cubicBezTo>
                  <a:cubicBezTo>
                    <a:pt x="1636" y="319"/>
                    <a:pt x="1558" y="284"/>
                    <a:pt x="1478" y="255"/>
                  </a:cubicBezTo>
                  <a:cubicBezTo>
                    <a:pt x="1391" y="224"/>
                    <a:pt x="1301" y="202"/>
                    <a:pt x="1211" y="181"/>
                  </a:cubicBezTo>
                  <a:cubicBezTo>
                    <a:pt x="1210" y="181"/>
                    <a:pt x="1210" y="182"/>
                    <a:pt x="1211" y="182"/>
                  </a:cubicBezTo>
                  <a:cubicBezTo>
                    <a:pt x="1261" y="196"/>
                    <a:pt x="1312" y="211"/>
                    <a:pt x="1362" y="226"/>
                  </a:cubicBezTo>
                  <a:cubicBezTo>
                    <a:pt x="1449" y="254"/>
                    <a:pt x="1535" y="286"/>
                    <a:pt x="1618" y="327"/>
                  </a:cubicBezTo>
                  <a:cubicBezTo>
                    <a:pt x="1660" y="348"/>
                    <a:pt x="1701" y="371"/>
                    <a:pt x="1740" y="397"/>
                  </a:cubicBezTo>
                  <a:cubicBezTo>
                    <a:pt x="1759" y="409"/>
                    <a:pt x="1778" y="423"/>
                    <a:pt x="1796" y="437"/>
                  </a:cubicBezTo>
                  <a:cubicBezTo>
                    <a:pt x="1804" y="443"/>
                    <a:pt x="1812" y="450"/>
                    <a:pt x="1819" y="456"/>
                  </a:cubicBezTo>
                  <a:moveTo>
                    <a:pt x="1837" y="478"/>
                  </a:moveTo>
                  <a:cubicBezTo>
                    <a:pt x="1840" y="477"/>
                    <a:pt x="1842" y="477"/>
                    <a:pt x="1845" y="476"/>
                  </a:cubicBezTo>
                  <a:cubicBezTo>
                    <a:pt x="1846" y="476"/>
                    <a:pt x="1847" y="477"/>
                    <a:pt x="1847" y="477"/>
                  </a:cubicBezTo>
                  <a:cubicBezTo>
                    <a:pt x="1826" y="493"/>
                    <a:pt x="1806" y="511"/>
                    <a:pt x="1785" y="528"/>
                  </a:cubicBezTo>
                  <a:cubicBezTo>
                    <a:pt x="1762" y="548"/>
                    <a:pt x="1739" y="568"/>
                    <a:pt x="1716" y="588"/>
                  </a:cubicBezTo>
                  <a:cubicBezTo>
                    <a:pt x="1635" y="659"/>
                    <a:pt x="1556" y="733"/>
                    <a:pt x="1480" y="810"/>
                  </a:cubicBezTo>
                  <a:cubicBezTo>
                    <a:pt x="1442" y="849"/>
                    <a:pt x="1404" y="888"/>
                    <a:pt x="1367" y="929"/>
                  </a:cubicBezTo>
                  <a:cubicBezTo>
                    <a:pt x="1330" y="969"/>
                    <a:pt x="1292" y="1009"/>
                    <a:pt x="1257" y="1052"/>
                  </a:cubicBezTo>
                  <a:cubicBezTo>
                    <a:pt x="1256" y="1053"/>
                    <a:pt x="1259" y="1055"/>
                    <a:pt x="1260" y="1054"/>
                  </a:cubicBezTo>
                  <a:cubicBezTo>
                    <a:pt x="1301" y="1009"/>
                    <a:pt x="1342" y="963"/>
                    <a:pt x="1384" y="919"/>
                  </a:cubicBezTo>
                  <a:cubicBezTo>
                    <a:pt x="1460" y="840"/>
                    <a:pt x="1538" y="762"/>
                    <a:pt x="1619" y="688"/>
                  </a:cubicBezTo>
                  <a:cubicBezTo>
                    <a:pt x="1659" y="651"/>
                    <a:pt x="1699" y="615"/>
                    <a:pt x="1740" y="579"/>
                  </a:cubicBezTo>
                  <a:cubicBezTo>
                    <a:pt x="1770" y="553"/>
                    <a:pt x="1801" y="528"/>
                    <a:pt x="1831" y="502"/>
                  </a:cubicBezTo>
                  <a:cubicBezTo>
                    <a:pt x="1791" y="554"/>
                    <a:pt x="1747" y="604"/>
                    <a:pt x="1705" y="654"/>
                  </a:cubicBezTo>
                  <a:cubicBezTo>
                    <a:pt x="1612" y="765"/>
                    <a:pt x="1517" y="874"/>
                    <a:pt x="1415" y="975"/>
                  </a:cubicBezTo>
                  <a:cubicBezTo>
                    <a:pt x="1363" y="1027"/>
                    <a:pt x="1309" y="1076"/>
                    <a:pt x="1252" y="1122"/>
                  </a:cubicBezTo>
                  <a:cubicBezTo>
                    <a:pt x="1201" y="1165"/>
                    <a:pt x="1146" y="1203"/>
                    <a:pt x="1095" y="1245"/>
                  </a:cubicBezTo>
                  <a:cubicBezTo>
                    <a:pt x="1117" y="1173"/>
                    <a:pt x="1148" y="1105"/>
                    <a:pt x="1187" y="1041"/>
                  </a:cubicBezTo>
                  <a:cubicBezTo>
                    <a:pt x="1263" y="915"/>
                    <a:pt x="1366" y="809"/>
                    <a:pt x="1479" y="717"/>
                  </a:cubicBezTo>
                  <a:cubicBezTo>
                    <a:pt x="1591" y="627"/>
                    <a:pt x="1714" y="552"/>
                    <a:pt x="1836" y="477"/>
                  </a:cubicBezTo>
                  <a:lnTo>
                    <a:pt x="1837" y="478"/>
                  </a:lnTo>
                  <a:moveTo>
                    <a:pt x="1262" y="626"/>
                  </a:moveTo>
                  <a:cubicBezTo>
                    <a:pt x="1211" y="626"/>
                    <a:pt x="1159" y="622"/>
                    <a:pt x="1109" y="611"/>
                  </a:cubicBezTo>
                  <a:cubicBezTo>
                    <a:pt x="1004" y="591"/>
                    <a:pt x="909" y="546"/>
                    <a:pt x="818" y="491"/>
                  </a:cubicBezTo>
                  <a:cubicBezTo>
                    <a:pt x="730" y="438"/>
                    <a:pt x="644" y="379"/>
                    <a:pt x="551" y="335"/>
                  </a:cubicBezTo>
                  <a:cubicBezTo>
                    <a:pt x="605" y="333"/>
                    <a:pt x="660" y="336"/>
                    <a:pt x="714" y="343"/>
                  </a:cubicBezTo>
                  <a:cubicBezTo>
                    <a:pt x="822" y="358"/>
                    <a:pt x="926" y="390"/>
                    <a:pt x="1024" y="437"/>
                  </a:cubicBezTo>
                  <a:cubicBezTo>
                    <a:pt x="1073" y="461"/>
                    <a:pt x="1120" y="489"/>
                    <a:pt x="1165" y="521"/>
                  </a:cubicBezTo>
                  <a:cubicBezTo>
                    <a:pt x="1206" y="549"/>
                    <a:pt x="1243" y="581"/>
                    <a:pt x="1280" y="614"/>
                  </a:cubicBezTo>
                  <a:cubicBezTo>
                    <a:pt x="1280" y="614"/>
                    <a:pt x="1279" y="614"/>
                    <a:pt x="1278" y="614"/>
                  </a:cubicBezTo>
                  <a:cubicBezTo>
                    <a:pt x="1277" y="613"/>
                    <a:pt x="1276" y="612"/>
                    <a:pt x="1275" y="611"/>
                  </a:cubicBezTo>
                  <a:cubicBezTo>
                    <a:pt x="1230" y="595"/>
                    <a:pt x="1185" y="577"/>
                    <a:pt x="1141" y="557"/>
                  </a:cubicBezTo>
                  <a:cubicBezTo>
                    <a:pt x="1065" y="524"/>
                    <a:pt x="990" y="488"/>
                    <a:pt x="913" y="456"/>
                  </a:cubicBezTo>
                  <a:cubicBezTo>
                    <a:pt x="836" y="424"/>
                    <a:pt x="757" y="396"/>
                    <a:pt x="677" y="372"/>
                  </a:cubicBezTo>
                  <a:cubicBezTo>
                    <a:pt x="676" y="372"/>
                    <a:pt x="676" y="373"/>
                    <a:pt x="677" y="374"/>
                  </a:cubicBezTo>
                  <a:cubicBezTo>
                    <a:pt x="721" y="389"/>
                    <a:pt x="766" y="406"/>
                    <a:pt x="810" y="423"/>
                  </a:cubicBezTo>
                  <a:cubicBezTo>
                    <a:pt x="888" y="453"/>
                    <a:pt x="965" y="486"/>
                    <a:pt x="1041" y="522"/>
                  </a:cubicBezTo>
                  <a:cubicBezTo>
                    <a:pt x="1115" y="558"/>
                    <a:pt x="1189" y="595"/>
                    <a:pt x="1267" y="624"/>
                  </a:cubicBezTo>
                  <a:cubicBezTo>
                    <a:pt x="1265" y="625"/>
                    <a:pt x="1264" y="625"/>
                    <a:pt x="1262" y="626"/>
                  </a:cubicBezTo>
                  <a:moveTo>
                    <a:pt x="1270" y="636"/>
                  </a:moveTo>
                  <a:lnTo>
                    <a:pt x="1270" y="636"/>
                  </a:lnTo>
                  <a:cubicBezTo>
                    <a:pt x="1255" y="649"/>
                    <a:pt x="1240" y="662"/>
                    <a:pt x="1226" y="676"/>
                  </a:cubicBezTo>
                  <a:cubicBezTo>
                    <a:pt x="1205" y="694"/>
                    <a:pt x="1185" y="713"/>
                    <a:pt x="1166" y="732"/>
                  </a:cubicBezTo>
                  <a:cubicBezTo>
                    <a:pt x="1095" y="800"/>
                    <a:pt x="1025" y="871"/>
                    <a:pt x="960" y="945"/>
                  </a:cubicBezTo>
                  <a:cubicBezTo>
                    <a:pt x="928" y="982"/>
                    <a:pt x="898" y="1019"/>
                    <a:pt x="871" y="1059"/>
                  </a:cubicBezTo>
                  <a:cubicBezTo>
                    <a:pt x="858" y="1079"/>
                    <a:pt x="846" y="1099"/>
                    <a:pt x="835" y="1120"/>
                  </a:cubicBezTo>
                  <a:cubicBezTo>
                    <a:pt x="823" y="1141"/>
                    <a:pt x="811" y="1163"/>
                    <a:pt x="803" y="1186"/>
                  </a:cubicBezTo>
                  <a:cubicBezTo>
                    <a:pt x="802" y="1189"/>
                    <a:pt x="807" y="1192"/>
                    <a:pt x="808" y="1188"/>
                  </a:cubicBezTo>
                  <a:cubicBezTo>
                    <a:pt x="821" y="1164"/>
                    <a:pt x="832" y="1139"/>
                    <a:pt x="846" y="1114"/>
                  </a:cubicBezTo>
                  <a:cubicBezTo>
                    <a:pt x="859" y="1091"/>
                    <a:pt x="874" y="1068"/>
                    <a:pt x="889" y="1045"/>
                  </a:cubicBezTo>
                  <a:cubicBezTo>
                    <a:pt x="917" y="1006"/>
                    <a:pt x="949" y="969"/>
                    <a:pt x="983" y="934"/>
                  </a:cubicBezTo>
                  <a:cubicBezTo>
                    <a:pt x="1016" y="898"/>
                    <a:pt x="1050" y="863"/>
                    <a:pt x="1085" y="829"/>
                  </a:cubicBezTo>
                  <a:cubicBezTo>
                    <a:pt x="1119" y="794"/>
                    <a:pt x="1154" y="760"/>
                    <a:pt x="1189" y="726"/>
                  </a:cubicBezTo>
                  <a:cubicBezTo>
                    <a:pt x="1206" y="709"/>
                    <a:pt x="1224" y="693"/>
                    <a:pt x="1242" y="676"/>
                  </a:cubicBezTo>
                  <a:cubicBezTo>
                    <a:pt x="1248" y="670"/>
                    <a:pt x="1254" y="664"/>
                    <a:pt x="1260" y="659"/>
                  </a:cubicBezTo>
                  <a:cubicBezTo>
                    <a:pt x="1231" y="701"/>
                    <a:pt x="1202" y="743"/>
                    <a:pt x="1172" y="785"/>
                  </a:cubicBezTo>
                  <a:cubicBezTo>
                    <a:pt x="1099" y="890"/>
                    <a:pt x="1022" y="993"/>
                    <a:pt x="936" y="1087"/>
                  </a:cubicBezTo>
                  <a:cubicBezTo>
                    <a:pt x="894" y="1134"/>
                    <a:pt x="850" y="1179"/>
                    <a:pt x="810" y="1227"/>
                  </a:cubicBezTo>
                  <a:cubicBezTo>
                    <a:pt x="772" y="1272"/>
                    <a:pt x="734" y="1320"/>
                    <a:pt x="705" y="1372"/>
                  </a:cubicBezTo>
                  <a:cubicBezTo>
                    <a:pt x="701" y="1360"/>
                    <a:pt x="702" y="1346"/>
                    <a:pt x="704" y="1333"/>
                  </a:cubicBezTo>
                  <a:cubicBezTo>
                    <a:pt x="707" y="1315"/>
                    <a:pt x="712" y="1298"/>
                    <a:pt x="716" y="1281"/>
                  </a:cubicBezTo>
                  <a:cubicBezTo>
                    <a:pt x="725" y="1246"/>
                    <a:pt x="737" y="1212"/>
                    <a:pt x="751" y="1179"/>
                  </a:cubicBezTo>
                  <a:cubicBezTo>
                    <a:pt x="800" y="1061"/>
                    <a:pt x="876" y="954"/>
                    <a:pt x="966" y="864"/>
                  </a:cubicBezTo>
                  <a:cubicBezTo>
                    <a:pt x="1013" y="818"/>
                    <a:pt x="1064" y="775"/>
                    <a:pt x="1117" y="737"/>
                  </a:cubicBezTo>
                  <a:cubicBezTo>
                    <a:pt x="1166" y="700"/>
                    <a:pt x="1218" y="669"/>
                    <a:pt x="1270" y="63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29" name="Google Shape;229;p19"/>
            <p:cNvGrpSpPr/>
            <p:nvPr/>
          </p:nvGrpSpPr>
          <p:grpSpPr>
            <a:xfrm rot="-2700098">
              <a:off x="-456917" y="4504494"/>
              <a:ext cx="1709039" cy="1010216"/>
              <a:chOff x="1076400" y="4739760"/>
              <a:chExt cx="691920" cy="408960"/>
            </a:xfrm>
          </p:grpSpPr>
          <p:sp>
            <p:nvSpPr>
              <p:cNvPr id="230" name="Google Shape;230;p19"/>
              <p:cNvSpPr/>
              <p:nvPr/>
            </p:nvSpPr>
            <p:spPr>
              <a:xfrm>
                <a:off x="1076400" y="4739760"/>
                <a:ext cx="691920" cy="408960"/>
              </a:xfrm>
              <a:custGeom>
                <a:avLst/>
                <a:gdLst/>
                <a:ahLst/>
                <a:cxnLst/>
                <a:rect l="l" t="t" r="r" b="b"/>
                <a:pathLst>
                  <a:path w="1922" h="1136" extrusionOk="0">
                    <a:moveTo>
                      <a:pt x="1585" y="870"/>
                    </a:moveTo>
                    <a:cubicBezTo>
                      <a:pt x="1627" y="841"/>
                      <a:pt x="1666" y="807"/>
                      <a:pt x="1701" y="771"/>
                    </a:cubicBezTo>
                    <a:cubicBezTo>
                      <a:pt x="1736" y="734"/>
                      <a:pt x="1769" y="694"/>
                      <a:pt x="1802" y="655"/>
                    </a:cubicBezTo>
                    <a:cubicBezTo>
                      <a:pt x="1820" y="633"/>
                      <a:pt x="1839" y="611"/>
                      <a:pt x="1858" y="590"/>
                    </a:cubicBezTo>
                    <a:cubicBezTo>
                      <a:pt x="1868" y="579"/>
                      <a:pt x="1878" y="568"/>
                      <a:pt x="1889" y="558"/>
                    </a:cubicBezTo>
                    <a:cubicBezTo>
                      <a:pt x="1899" y="548"/>
                      <a:pt x="1911" y="539"/>
                      <a:pt x="1921" y="529"/>
                    </a:cubicBezTo>
                    <a:cubicBezTo>
                      <a:pt x="1923" y="526"/>
                      <a:pt x="1923" y="522"/>
                      <a:pt x="1921" y="520"/>
                    </a:cubicBezTo>
                    <a:cubicBezTo>
                      <a:pt x="1868" y="472"/>
                      <a:pt x="1806" y="436"/>
                      <a:pt x="1738" y="415"/>
                    </a:cubicBezTo>
                    <a:cubicBezTo>
                      <a:pt x="1704" y="405"/>
                      <a:pt x="1669" y="399"/>
                      <a:pt x="1634" y="398"/>
                    </a:cubicBezTo>
                    <a:cubicBezTo>
                      <a:pt x="1596" y="396"/>
                      <a:pt x="1554" y="404"/>
                      <a:pt x="1518" y="389"/>
                    </a:cubicBezTo>
                    <a:cubicBezTo>
                      <a:pt x="1500" y="381"/>
                      <a:pt x="1480" y="367"/>
                      <a:pt x="1476" y="346"/>
                    </a:cubicBezTo>
                    <a:cubicBezTo>
                      <a:pt x="1472" y="327"/>
                      <a:pt x="1480" y="304"/>
                      <a:pt x="1499" y="297"/>
                    </a:cubicBezTo>
                    <a:cubicBezTo>
                      <a:pt x="1505" y="295"/>
                      <a:pt x="1506" y="288"/>
                      <a:pt x="1501" y="285"/>
                    </a:cubicBezTo>
                    <a:cubicBezTo>
                      <a:pt x="1436" y="244"/>
                      <a:pt x="1371" y="202"/>
                      <a:pt x="1302" y="168"/>
                    </a:cubicBezTo>
                    <a:cubicBezTo>
                      <a:pt x="1269" y="151"/>
                      <a:pt x="1236" y="135"/>
                      <a:pt x="1202" y="121"/>
                    </a:cubicBezTo>
                    <a:cubicBezTo>
                      <a:pt x="1172" y="110"/>
                      <a:pt x="1140" y="99"/>
                      <a:pt x="1108" y="106"/>
                    </a:cubicBezTo>
                    <a:cubicBezTo>
                      <a:pt x="1077" y="112"/>
                      <a:pt x="1059" y="136"/>
                      <a:pt x="1047" y="164"/>
                    </a:cubicBezTo>
                    <a:cubicBezTo>
                      <a:pt x="1040" y="177"/>
                      <a:pt x="1035" y="191"/>
                      <a:pt x="1027" y="204"/>
                    </a:cubicBezTo>
                    <a:cubicBezTo>
                      <a:pt x="1017" y="220"/>
                      <a:pt x="1004" y="232"/>
                      <a:pt x="987" y="240"/>
                    </a:cubicBezTo>
                    <a:cubicBezTo>
                      <a:pt x="954" y="257"/>
                      <a:pt x="914" y="260"/>
                      <a:pt x="877" y="263"/>
                    </a:cubicBezTo>
                    <a:cubicBezTo>
                      <a:pt x="842" y="266"/>
                      <a:pt x="803" y="267"/>
                      <a:pt x="774" y="244"/>
                    </a:cubicBezTo>
                    <a:cubicBezTo>
                      <a:pt x="758" y="232"/>
                      <a:pt x="748" y="214"/>
                      <a:pt x="747" y="194"/>
                    </a:cubicBezTo>
                    <a:cubicBezTo>
                      <a:pt x="746" y="175"/>
                      <a:pt x="751" y="155"/>
                      <a:pt x="756" y="137"/>
                    </a:cubicBezTo>
                    <a:cubicBezTo>
                      <a:pt x="766" y="101"/>
                      <a:pt x="783" y="58"/>
                      <a:pt x="822" y="48"/>
                    </a:cubicBezTo>
                    <a:cubicBezTo>
                      <a:pt x="828" y="46"/>
                      <a:pt x="829" y="37"/>
                      <a:pt x="824" y="35"/>
                    </a:cubicBezTo>
                    <a:cubicBezTo>
                      <a:pt x="715" y="-15"/>
                      <a:pt x="587" y="-11"/>
                      <a:pt x="480" y="43"/>
                    </a:cubicBezTo>
                    <a:cubicBezTo>
                      <a:pt x="371" y="99"/>
                      <a:pt x="296" y="204"/>
                      <a:pt x="267" y="322"/>
                    </a:cubicBezTo>
                    <a:cubicBezTo>
                      <a:pt x="253" y="377"/>
                      <a:pt x="247" y="434"/>
                      <a:pt x="245" y="490"/>
                    </a:cubicBezTo>
                    <a:cubicBezTo>
                      <a:pt x="245" y="498"/>
                      <a:pt x="245" y="506"/>
                      <a:pt x="244" y="514"/>
                    </a:cubicBezTo>
                    <a:cubicBezTo>
                      <a:pt x="180" y="502"/>
                      <a:pt x="115" y="487"/>
                      <a:pt x="52" y="470"/>
                    </a:cubicBezTo>
                    <a:cubicBezTo>
                      <a:pt x="37" y="467"/>
                      <a:pt x="23" y="463"/>
                      <a:pt x="9" y="459"/>
                    </a:cubicBezTo>
                    <a:cubicBezTo>
                      <a:pt x="0" y="456"/>
                      <a:pt x="-4" y="470"/>
                      <a:pt x="5" y="473"/>
                    </a:cubicBezTo>
                    <a:cubicBezTo>
                      <a:pt x="84" y="495"/>
                      <a:pt x="163" y="514"/>
                      <a:pt x="244" y="529"/>
                    </a:cubicBezTo>
                    <a:cubicBezTo>
                      <a:pt x="243" y="572"/>
                      <a:pt x="243" y="616"/>
                      <a:pt x="249" y="659"/>
                    </a:cubicBezTo>
                    <a:cubicBezTo>
                      <a:pt x="259" y="719"/>
                      <a:pt x="277" y="777"/>
                      <a:pt x="304" y="831"/>
                    </a:cubicBezTo>
                    <a:cubicBezTo>
                      <a:pt x="356" y="937"/>
                      <a:pt x="441" y="1024"/>
                      <a:pt x="546" y="1077"/>
                    </a:cubicBezTo>
                    <a:cubicBezTo>
                      <a:pt x="647" y="1127"/>
                      <a:pt x="762" y="1146"/>
                      <a:pt x="873" y="1131"/>
                    </a:cubicBezTo>
                    <a:cubicBezTo>
                      <a:pt x="900" y="1127"/>
                      <a:pt x="928" y="1121"/>
                      <a:pt x="954" y="1113"/>
                    </a:cubicBezTo>
                    <a:cubicBezTo>
                      <a:pt x="981" y="1105"/>
                      <a:pt x="1012" y="1095"/>
                      <a:pt x="1018" y="1063"/>
                    </a:cubicBezTo>
                    <a:cubicBezTo>
                      <a:pt x="1023" y="1031"/>
                      <a:pt x="1012" y="997"/>
                      <a:pt x="1005" y="967"/>
                    </a:cubicBezTo>
                    <a:cubicBezTo>
                      <a:pt x="997" y="936"/>
                      <a:pt x="991" y="904"/>
                      <a:pt x="999" y="872"/>
                    </a:cubicBezTo>
                    <a:cubicBezTo>
                      <a:pt x="1007" y="842"/>
                      <a:pt x="1030" y="821"/>
                      <a:pt x="1060" y="814"/>
                    </a:cubicBezTo>
                    <a:cubicBezTo>
                      <a:pt x="1089" y="807"/>
                      <a:pt x="1121" y="812"/>
                      <a:pt x="1148" y="824"/>
                    </a:cubicBezTo>
                    <a:cubicBezTo>
                      <a:pt x="1205" y="847"/>
                      <a:pt x="1252" y="893"/>
                      <a:pt x="1280" y="949"/>
                    </a:cubicBezTo>
                    <a:cubicBezTo>
                      <a:pt x="1286" y="963"/>
                      <a:pt x="1292" y="977"/>
                      <a:pt x="1296" y="992"/>
                    </a:cubicBezTo>
                    <a:cubicBezTo>
                      <a:pt x="1297" y="996"/>
                      <a:pt x="1301" y="998"/>
                      <a:pt x="1305" y="997"/>
                    </a:cubicBezTo>
                    <a:cubicBezTo>
                      <a:pt x="1330" y="992"/>
                      <a:pt x="1355" y="983"/>
                      <a:pt x="1379" y="975"/>
                    </a:cubicBezTo>
                    <a:cubicBezTo>
                      <a:pt x="1403" y="967"/>
                      <a:pt x="1426" y="957"/>
                      <a:pt x="1449" y="947"/>
                    </a:cubicBezTo>
                    <a:cubicBezTo>
                      <a:pt x="1496" y="926"/>
                      <a:pt x="1542" y="900"/>
                      <a:pt x="1585" y="870"/>
                    </a:cubicBezTo>
                    <a:moveTo>
                      <a:pt x="261" y="514"/>
                    </a:moveTo>
                    <a:cubicBezTo>
                      <a:pt x="262" y="481"/>
                      <a:pt x="260" y="449"/>
                      <a:pt x="262" y="417"/>
                    </a:cubicBezTo>
                    <a:cubicBezTo>
                      <a:pt x="265" y="384"/>
                      <a:pt x="270" y="352"/>
                      <a:pt x="278" y="320"/>
                    </a:cubicBezTo>
                    <a:cubicBezTo>
                      <a:pt x="290" y="272"/>
                      <a:pt x="310" y="225"/>
                      <a:pt x="337" y="183"/>
                    </a:cubicBezTo>
                    <a:cubicBezTo>
                      <a:pt x="403" y="84"/>
                      <a:pt x="511" y="20"/>
                      <a:pt x="629" y="10"/>
                    </a:cubicBezTo>
                    <a:cubicBezTo>
                      <a:pt x="688" y="5"/>
                      <a:pt x="749" y="14"/>
                      <a:pt x="803" y="39"/>
                    </a:cubicBezTo>
                    <a:cubicBezTo>
                      <a:pt x="777" y="51"/>
                      <a:pt x="762" y="77"/>
                      <a:pt x="752" y="103"/>
                    </a:cubicBezTo>
                    <a:cubicBezTo>
                      <a:pt x="745" y="121"/>
                      <a:pt x="740" y="139"/>
                      <a:pt x="737" y="157"/>
                    </a:cubicBezTo>
                    <a:cubicBezTo>
                      <a:pt x="733" y="173"/>
                      <a:pt x="731" y="190"/>
                      <a:pt x="735" y="207"/>
                    </a:cubicBezTo>
                    <a:cubicBezTo>
                      <a:pt x="742" y="242"/>
                      <a:pt x="773" y="264"/>
                      <a:pt x="805" y="272"/>
                    </a:cubicBezTo>
                    <a:cubicBezTo>
                      <a:pt x="841" y="281"/>
                      <a:pt x="880" y="276"/>
                      <a:pt x="916" y="271"/>
                    </a:cubicBezTo>
                    <a:cubicBezTo>
                      <a:pt x="952" y="266"/>
                      <a:pt x="991" y="258"/>
                      <a:pt x="1018" y="231"/>
                    </a:cubicBezTo>
                    <a:cubicBezTo>
                      <a:pt x="1042" y="208"/>
                      <a:pt x="1048" y="175"/>
                      <a:pt x="1065" y="147"/>
                    </a:cubicBezTo>
                    <a:cubicBezTo>
                      <a:pt x="1108" y="74"/>
                      <a:pt x="1206" y="128"/>
                      <a:pt x="1262" y="155"/>
                    </a:cubicBezTo>
                    <a:cubicBezTo>
                      <a:pt x="1339" y="192"/>
                      <a:pt x="1416" y="235"/>
                      <a:pt x="1484" y="289"/>
                    </a:cubicBezTo>
                    <a:cubicBezTo>
                      <a:pt x="1457" y="304"/>
                      <a:pt x="1455" y="346"/>
                      <a:pt x="1472" y="370"/>
                    </a:cubicBezTo>
                    <a:cubicBezTo>
                      <a:pt x="1496" y="404"/>
                      <a:pt x="1541" y="408"/>
                      <a:pt x="1579" y="407"/>
                    </a:cubicBezTo>
                    <a:cubicBezTo>
                      <a:pt x="1599" y="407"/>
                      <a:pt x="1620" y="405"/>
                      <a:pt x="1641" y="406"/>
                    </a:cubicBezTo>
                    <a:cubicBezTo>
                      <a:pt x="1660" y="407"/>
                      <a:pt x="1679" y="410"/>
                      <a:pt x="1698" y="413"/>
                    </a:cubicBezTo>
                    <a:cubicBezTo>
                      <a:pt x="1736" y="420"/>
                      <a:pt x="1773" y="433"/>
                      <a:pt x="1808" y="451"/>
                    </a:cubicBezTo>
                    <a:cubicBezTo>
                      <a:pt x="1843" y="469"/>
                      <a:pt x="1876" y="492"/>
                      <a:pt x="1904" y="521"/>
                    </a:cubicBezTo>
                    <a:cubicBezTo>
                      <a:pt x="1778" y="509"/>
                      <a:pt x="1650" y="502"/>
                      <a:pt x="1523" y="502"/>
                    </a:cubicBezTo>
                    <a:cubicBezTo>
                      <a:pt x="1393" y="501"/>
                      <a:pt x="1264" y="511"/>
                      <a:pt x="1135" y="526"/>
                    </a:cubicBezTo>
                    <a:cubicBezTo>
                      <a:pt x="1009" y="540"/>
                      <a:pt x="884" y="554"/>
                      <a:pt x="757" y="556"/>
                    </a:cubicBezTo>
                    <a:cubicBezTo>
                      <a:pt x="638" y="558"/>
                      <a:pt x="519" y="552"/>
                      <a:pt x="400" y="537"/>
                    </a:cubicBezTo>
                    <a:cubicBezTo>
                      <a:pt x="354" y="532"/>
                      <a:pt x="307" y="525"/>
                      <a:pt x="261" y="516"/>
                    </a:cubicBezTo>
                    <a:cubicBezTo>
                      <a:pt x="261" y="515"/>
                      <a:pt x="261" y="515"/>
                      <a:pt x="261" y="514"/>
                    </a:cubicBezTo>
                    <a:moveTo>
                      <a:pt x="1467" y="927"/>
                    </a:moveTo>
                    <a:cubicBezTo>
                      <a:pt x="1440" y="940"/>
                      <a:pt x="1413" y="951"/>
                      <a:pt x="1385" y="961"/>
                    </a:cubicBezTo>
                    <a:cubicBezTo>
                      <a:pt x="1360" y="969"/>
                      <a:pt x="1334" y="975"/>
                      <a:pt x="1308" y="981"/>
                    </a:cubicBezTo>
                    <a:cubicBezTo>
                      <a:pt x="1291" y="925"/>
                      <a:pt x="1255" y="876"/>
                      <a:pt x="1208" y="842"/>
                    </a:cubicBezTo>
                    <a:cubicBezTo>
                      <a:pt x="1163" y="810"/>
                      <a:pt x="1100" y="786"/>
                      <a:pt x="1045" y="807"/>
                    </a:cubicBezTo>
                    <a:cubicBezTo>
                      <a:pt x="1020" y="817"/>
                      <a:pt x="1001" y="838"/>
                      <a:pt x="993" y="864"/>
                    </a:cubicBezTo>
                    <a:cubicBezTo>
                      <a:pt x="984" y="892"/>
                      <a:pt x="987" y="922"/>
                      <a:pt x="993" y="950"/>
                    </a:cubicBezTo>
                    <a:cubicBezTo>
                      <a:pt x="1000" y="984"/>
                      <a:pt x="1012" y="1017"/>
                      <a:pt x="1011" y="1051"/>
                    </a:cubicBezTo>
                    <a:cubicBezTo>
                      <a:pt x="1010" y="1071"/>
                      <a:pt x="1000" y="1084"/>
                      <a:pt x="983" y="1092"/>
                    </a:cubicBezTo>
                    <a:cubicBezTo>
                      <a:pt x="970" y="1098"/>
                      <a:pt x="955" y="1102"/>
                      <a:pt x="941" y="1105"/>
                    </a:cubicBezTo>
                    <a:cubicBezTo>
                      <a:pt x="832" y="1134"/>
                      <a:pt x="715" y="1127"/>
                      <a:pt x="610" y="1089"/>
                    </a:cubicBezTo>
                    <a:cubicBezTo>
                      <a:pt x="501" y="1048"/>
                      <a:pt x="407" y="973"/>
                      <a:pt x="345" y="874"/>
                    </a:cubicBezTo>
                    <a:cubicBezTo>
                      <a:pt x="336" y="860"/>
                      <a:pt x="328" y="846"/>
                      <a:pt x="320" y="831"/>
                    </a:cubicBezTo>
                    <a:cubicBezTo>
                      <a:pt x="310" y="811"/>
                      <a:pt x="301" y="790"/>
                      <a:pt x="293" y="768"/>
                    </a:cubicBezTo>
                    <a:cubicBezTo>
                      <a:pt x="285" y="746"/>
                      <a:pt x="278" y="724"/>
                      <a:pt x="273" y="702"/>
                    </a:cubicBezTo>
                    <a:cubicBezTo>
                      <a:pt x="268" y="679"/>
                      <a:pt x="264" y="657"/>
                      <a:pt x="261" y="634"/>
                    </a:cubicBezTo>
                    <a:cubicBezTo>
                      <a:pt x="257" y="599"/>
                      <a:pt x="259" y="566"/>
                      <a:pt x="260" y="531"/>
                    </a:cubicBezTo>
                    <a:cubicBezTo>
                      <a:pt x="292" y="537"/>
                      <a:pt x="324" y="542"/>
                      <a:pt x="356" y="546"/>
                    </a:cubicBezTo>
                    <a:cubicBezTo>
                      <a:pt x="474" y="562"/>
                      <a:pt x="593" y="571"/>
                      <a:pt x="712" y="570"/>
                    </a:cubicBezTo>
                    <a:cubicBezTo>
                      <a:pt x="837" y="570"/>
                      <a:pt x="960" y="559"/>
                      <a:pt x="1084" y="543"/>
                    </a:cubicBezTo>
                    <a:cubicBezTo>
                      <a:pt x="1150" y="535"/>
                      <a:pt x="1216" y="527"/>
                      <a:pt x="1282" y="521"/>
                    </a:cubicBezTo>
                    <a:cubicBezTo>
                      <a:pt x="1346" y="515"/>
                      <a:pt x="1410" y="512"/>
                      <a:pt x="1474" y="511"/>
                    </a:cubicBezTo>
                    <a:cubicBezTo>
                      <a:pt x="1603" y="508"/>
                      <a:pt x="1731" y="515"/>
                      <a:pt x="1860" y="524"/>
                    </a:cubicBezTo>
                    <a:cubicBezTo>
                      <a:pt x="1874" y="525"/>
                      <a:pt x="1889" y="526"/>
                      <a:pt x="1904" y="527"/>
                    </a:cubicBezTo>
                    <a:cubicBezTo>
                      <a:pt x="1898" y="532"/>
                      <a:pt x="1892" y="538"/>
                      <a:pt x="1886" y="543"/>
                    </a:cubicBezTo>
                    <a:cubicBezTo>
                      <a:pt x="1877" y="552"/>
                      <a:pt x="1868" y="561"/>
                      <a:pt x="1859" y="570"/>
                    </a:cubicBezTo>
                    <a:cubicBezTo>
                      <a:pt x="1842" y="588"/>
                      <a:pt x="1825" y="607"/>
                      <a:pt x="1809" y="627"/>
                    </a:cubicBezTo>
                    <a:cubicBezTo>
                      <a:pt x="1777" y="666"/>
                      <a:pt x="1745" y="706"/>
                      <a:pt x="1712" y="744"/>
                    </a:cubicBezTo>
                    <a:cubicBezTo>
                      <a:pt x="1643" y="820"/>
                      <a:pt x="1559" y="883"/>
                      <a:pt x="1467" y="92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 name="Google Shape;231;p19"/>
              <p:cNvSpPr/>
              <p:nvPr/>
            </p:nvSpPr>
            <p:spPr>
              <a:xfrm>
                <a:off x="1277640" y="5008320"/>
                <a:ext cx="85680" cy="80640"/>
              </a:xfrm>
              <a:custGeom>
                <a:avLst/>
                <a:gdLst/>
                <a:ahLst/>
                <a:cxnLst/>
                <a:rect l="l" t="t" r="r" b="b"/>
                <a:pathLst>
                  <a:path w="238" h="224" extrusionOk="0">
                    <a:moveTo>
                      <a:pt x="238" y="171"/>
                    </a:moveTo>
                    <a:cubicBezTo>
                      <a:pt x="237" y="155"/>
                      <a:pt x="230" y="141"/>
                      <a:pt x="222" y="129"/>
                    </a:cubicBezTo>
                    <a:cubicBezTo>
                      <a:pt x="213" y="115"/>
                      <a:pt x="202" y="102"/>
                      <a:pt x="191" y="91"/>
                    </a:cubicBezTo>
                    <a:lnTo>
                      <a:pt x="190" y="90"/>
                    </a:lnTo>
                    <a:cubicBezTo>
                      <a:pt x="161" y="55"/>
                      <a:pt x="125" y="24"/>
                      <a:pt x="83" y="8"/>
                    </a:cubicBezTo>
                    <a:cubicBezTo>
                      <a:pt x="60" y="0"/>
                      <a:pt x="31" y="-7"/>
                      <a:pt x="13" y="13"/>
                    </a:cubicBezTo>
                    <a:cubicBezTo>
                      <a:pt x="-5" y="34"/>
                      <a:pt x="-2" y="62"/>
                      <a:pt x="8" y="85"/>
                    </a:cubicBezTo>
                    <a:cubicBezTo>
                      <a:pt x="29" y="137"/>
                      <a:pt x="70" y="182"/>
                      <a:pt x="120" y="207"/>
                    </a:cubicBezTo>
                    <a:cubicBezTo>
                      <a:pt x="143" y="218"/>
                      <a:pt x="171" y="228"/>
                      <a:pt x="197" y="223"/>
                    </a:cubicBezTo>
                    <a:cubicBezTo>
                      <a:pt x="223" y="219"/>
                      <a:pt x="239" y="197"/>
                      <a:pt x="238" y="171"/>
                    </a:cubicBezTo>
                    <a:moveTo>
                      <a:pt x="134" y="201"/>
                    </a:moveTo>
                    <a:cubicBezTo>
                      <a:pt x="89" y="181"/>
                      <a:pt x="50" y="145"/>
                      <a:pt x="26" y="101"/>
                    </a:cubicBezTo>
                    <a:cubicBezTo>
                      <a:pt x="14" y="80"/>
                      <a:pt x="2" y="53"/>
                      <a:pt x="13" y="29"/>
                    </a:cubicBezTo>
                    <a:cubicBezTo>
                      <a:pt x="26" y="3"/>
                      <a:pt x="54" y="8"/>
                      <a:pt x="77" y="15"/>
                    </a:cubicBezTo>
                    <a:cubicBezTo>
                      <a:pt x="93" y="20"/>
                      <a:pt x="109" y="27"/>
                      <a:pt x="123" y="36"/>
                    </a:cubicBezTo>
                    <a:cubicBezTo>
                      <a:pt x="141" y="50"/>
                      <a:pt x="158" y="65"/>
                      <a:pt x="172" y="81"/>
                    </a:cubicBezTo>
                    <a:cubicBezTo>
                      <a:pt x="190" y="100"/>
                      <a:pt x="207" y="121"/>
                      <a:pt x="219" y="144"/>
                    </a:cubicBezTo>
                    <a:cubicBezTo>
                      <a:pt x="229" y="165"/>
                      <a:pt x="233" y="196"/>
                      <a:pt x="208" y="208"/>
                    </a:cubicBezTo>
                    <a:cubicBezTo>
                      <a:pt x="185" y="220"/>
                      <a:pt x="156" y="211"/>
                      <a:pt x="134" y="201"/>
                    </a:cubicBezTo>
                    <a:close/>
                  </a:path>
                </a:pathLst>
              </a:custGeom>
              <a:solidFill>
                <a:schemeClr val="dk1"/>
              </a:solidFill>
              <a:ln>
                <a:noFill/>
              </a:ln>
            </p:spPr>
            <p:txBody>
              <a:bodyPr spcFirstLastPara="1" wrap="square" lIns="90000" tIns="35625" rIns="90000" bIns="35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 name="Google Shape;232;p19"/>
              <p:cNvSpPr/>
              <p:nvPr/>
            </p:nvSpPr>
            <p:spPr>
              <a:xfrm>
                <a:off x="1492560" y="4845240"/>
                <a:ext cx="67320" cy="58680"/>
              </a:xfrm>
              <a:custGeom>
                <a:avLst/>
                <a:gdLst/>
                <a:ahLst/>
                <a:cxnLst/>
                <a:rect l="l" t="t" r="r" b="b"/>
                <a:pathLst>
                  <a:path w="187" h="163" extrusionOk="0">
                    <a:moveTo>
                      <a:pt x="113" y="138"/>
                    </a:moveTo>
                    <a:cubicBezTo>
                      <a:pt x="131" y="127"/>
                      <a:pt x="148" y="113"/>
                      <a:pt x="161" y="97"/>
                    </a:cubicBezTo>
                    <a:cubicBezTo>
                      <a:pt x="173" y="82"/>
                      <a:pt x="184" y="66"/>
                      <a:pt x="187" y="48"/>
                    </a:cubicBezTo>
                    <a:cubicBezTo>
                      <a:pt x="189" y="29"/>
                      <a:pt x="182" y="8"/>
                      <a:pt x="163" y="1"/>
                    </a:cubicBezTo>
                    <a:cubicBezTo>
                      <a:pt x="145" y="-4"/>
                      <a:pt x="127" y="4"/>
                      <a:pt x="111" y="14"/>
                    </a:cubicBezTo>
                    <a:cubicBezTo>
                      <a:pt x="82" y="24"/>
                      <a:pt x="55" y="40"/>
                      <a:pt x="33" y="61"/>
                    </a:cubicBezTo>
                    <a:cubicBezTo>
                      <a:pt x="19" y="74"/>
                      <a:pt x="5" y="90"/>
                      <a:pt x="1" y="109"/>
                    </a:cubicBezTo>
                    <a:cubicBezTo>
                      <a:pt x="-2" y="125"/>
                      <a:pt x="2" y="144"/>
                      <a:pt x="15" y="154"/>
                    </a:cubicBezTo>
                    <a:cubicBezTo>
                      <a:pt x="43" y="176"/>
                      <a:pt x="88" y="154"/>
                      <a:pt x="114" y="138"/>
                    </a:cubicBezTo>
                    <a:lnTo>
                      <a:pt x="113" y="138"/>
                    </a:lnTo>
                    <a:moveTo>
                      <a:pt x="66" y="146"/>
                    </a:moveTo>
                    <a:cubicBezTo>
                      <a:pt x="53" y="150"/>
                      <a:pt x="38" y="153"/>
                      <a:pt x="26" y="147"/>
                    </a:cubicBezTo>
                    <a:cubicBezTo>
                      <a:pt x="11" y="139"/>
                      <a:pt x="9" y="120"/>
                      <a:pt x="13" y="106"/>
                    </a:cubicBezTo>
                    <a:cubicBezTo>
                      <a:pt x="18" y="90"/>
                      <a:pt x="29" y="77"/>
                      <a:pt x="41" y="65"/>
                    </a:cubicBezTo>
                    <a:cubicBezTo>
                      <a:pt x="69" y="37"/>
                      <a:pt x="105" y="17"/>
                      <a:pt x="144" y="8"/>
                    </a:cubicBezTo>
                    <a:lnTo>
                      <a:pt x="144" y="8"/>
                    </a:lnTo>
                    <a:cubicBezTo>
                      <a:pt x="148" y="8"/>
                      <a:pt x="152" y="9"/>
                      <a:pt x="156" y="11"/>
                    </a:cubicBezTo>
                    <a:cubicBezTo>
                      <a:pt x="173" y="17"/>
                      <a:pt x="178" y="35"/>
                      <a:pt x="173" y="51"/>
                    </a:cubicBezTo>
                    <a:cubicBezTo>
                      <a:pt x="169" y="66"/>
                      <a:pt x="158" y="80"/>
                      <a:pt x="148" y="92"/>
                    </a:cubicBezTo>
                    <a:cubicBezTo>
                      <a:pt x="136" y="104"/>
                      <a:pt x="124" y="115"/>
                      <a:pt x="110" y="124"/>
                    </a:cubicBezTo>
                    <a:cubicBezTo>
                      <a:pt x="96" y="134"/>
                      <a:pt x="81" y="141"/>
                      <a:pt x="65" y="146"/>
                    </a:cubicBezTo>
                    <a:lnTo>
                      <a:pt x="66" y="146"/>
                    </a:lnTo>
                    <a:close/>
                  </a:path>
                </a:pathLst>
              </a:custGeom>
              <a:solidFill>
                <a:schemeClr val="dk1"/>
              </a:solidFill>
              <a:ln>
                <a:noFill/>
              </a:ln>
            </p:spPr>
            <p:txBody>
              <a:bodyPr spcFirstLastPara="1" wrap="square" lIns="90000" tIns="13675" rIns="90000" bIns="13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70"/>
        <p:cNvGrpSpPr/>
        <p:nvPr/>
      </p:nvGrpSpPr>
      <p:grpSpPr>
        <a:xfrm>
          <a:off x="0" y="0"/>
          <a:ext cx="0" cy="0"/>
          <a:chOff x="0" y="0"/>
          <a:chExt cx="0" cy="0"/>
        </a:xfrm>
      </p:grpSpPr>
      <p:sp>
        <p:nvSpPr>
          <p:cNvPr id="271" name="Google Shape;27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72" name="Google Shape;272;p22"/>
          <p:cNvSpPr txBox="1">
            <a:spLocks noGrp="1"/>
          </p:cNvSpPr>
          <p:nvPr>
            <p:ph type="subTitle" idx="1"/>
          </p:nvPr>
        </p:nvSpPr>
        <p:spPr>
          <a:xfrm>
            <a:off x="937626" y="2637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3" name="Google Shape;273;p22"/>
          <p:cNvSpPr txBox="1">
            <a:spLocks noGrp="1"/>
          </p:cNvSpPr>
          <p:nvPr>
            <p:ph type="subTitle" idx="2"/>
          </p:nvPr>
        </p:nvSpPr>
        <p:spPr>
          <a:xfrm>
            <a:off x="3484347" y="2637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4" name="Google Shape;274;p22"/>
          <p:cNvSpPr txBox="1">
            <a:spLocks noGrp="1"/>
          </p:cNvSpPr>
          <p:nvPr>
            <p:ph type="subTitle" idx="3"/>
          </p:nvPr>
        </p:nvSpPr>
        <p:spPr>
          <a:xfrm>
            <a:off x="6031074" y="2637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5" name="Google Shape;275;p22"/>
          <p:cNvSpPr txBox="1">
            <a:spLocks noGrp="1"/>
          </p:cNvSpPr>
          <p:nvPr>
            <p:ph type="subTitle" idx="4"/>
          </p:nvPr>
        </p:nvSpPr>
        <p:spPr>
          <a:xfrm>
            <a:off x="937625" y="2145151"/>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6" name="Google Shape;276;p22"/>
          <p:cNvSpPr txBox="1">
            <a:spLocks noGrp="1"/>
          </p:cNvSpPr>
          <p:nvPr>
            <p:ph type="subTitle" idx="5"/>
          </p:nvPr>
        </p:nvSpPr>
        <p:spPr>
          <a:xfrm>
            <a:off x="3484350" y="2145151"/>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7" name="Google Shape;277;p22"/>
          <p:cNvSpPr txBox="1">
            <a:spLocks noGrp="1"/>
          </p:cNvSpPr>
          <p:nvPr>
            <p:ph type="subTitle" idx="6"/>
          </p:nvPr>
        </p:nvSpPr>
        <p:spPr>
          <a:xfrm>
            <a:off x="6031075" y="2145151"/>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278" name="Google Shape;278;p22"/>
          <p:cNvPicPr preferRelativeResize="0"/>
          <p:nvPr/>
        </p:nvPicPr>
        <p:blipFill rotWithShape="1">
          <a:blip r:embed="rId2">
            <a:alphaModFix amt="5000"/>
          </a:blip>
          <a:srcRect l="7652" t="-2564" r="10063" b="45571"/>
          <a:stretch/>
        </p:blipFill>
        <p:spPr>
          <a:xfrm>
            <a:off x="0" y="1761150"/>
            <a:ext cx="9144000" cy="3382351"/>
          </a:xfrm>
          <a:prstGeom prst="rect">
            <a:avLst/>
          </a:prstGeom>
          <a:noFill/>
          <a:ln>
            <a:noFill/>
          </a:ln>
        </p:spPr>
      </p:pic>
      <p:sp>
        <p:nvSpPr>
          <p:cNvPr id="279" name="Google Shape;279;p22"/>
          <p:cNvSpPr/>
          <p:nvPr/>
        </p:nvSpPr>
        <p:spPr>
          <a:xfrm rot="-3961422">
            <a:off x="6618624" y="3968655"/>
            <a:ext cx="1015023" cy="1421913"/>
          </a:xfrm>
          <a:custGeom>
            <a:avLst/>
            <a:gdLst/>
            <a:ahLst/>
            <a:cxnLst/>
            <a:rect l="l" t="t" r="r" b="b"/>
            <a:pathLst>
              <a:path w="1105" h="1548" extrusionOk="0">
                <a:moveTo>
                  <a:pt x="1098" y="0"/>
                </a:moveTo>
                <a:cubicBezTo>
                  <a:pt x="982" y="31"/>
                  <a:pt x="868" y="71"/>
                  <a:pt x="758" y="119"/>
                </a:cubicBezTo>
                <a:cubicBezTo>
                  <a:pt x="703" y="143"/>
                  <a:pt x="649" y="169"/>
                  <a:pt x="596" y="197"/>
                </a:cubicBezTo>
                <a:cubicBezTo>
                  <a:pt x="569" y="212"/>
                  <a:pt x="542" y="227"/>
                  <a:pt x="516" y="242"/>
                </a:cubicBezTo>
                <a:cubicBezTo>
                  <a:pt x="491" y="257"/>
                  <a:pt x="466" y="271"/>
                  <a:pt x="443" y="287"/>
                </a:cubicBezTo>
                <a:cubicBezTo>
                  <a:pt x="433" y="294"/>
                  <a:pt x="424" y="303"/>
                  <a:pt x="420" y="315"/>
                </a:cubicBezTo>
                <a:cubicBezTo>
                  <a:pt x="416" y="326"/>
                  <a:pt x="417" y="339"/>
                  <a:pt x="419" y="351"/>
                </a:cubicBezTo>
                <a:cubicBezTo>
                  <a:pt x="423" y="383"/>
                  <a:pt x="428" y="414"/>
                  <a:pt x="434" y="446"/>
                </a:cubicBezTo>
                <a:cubicBezTo>
                  <a:pt x="407" y="431"/>
                  <a:pt x="383" y="412"/>
                  <a:pt x="363" y="390"/>
                </a:cubicBezTo>
                <a:cubicBezTo>
                  <a:pt x="360" y="387"/>
                  <a:pt x="357" y="388"/>
                  <a:pt x="355" y="390"/>
                </a:cubicBezTo>
                <a:cubicBezTo>
                  <a:pt x="296" y="431"/>
                  <a:pt x="241" y="477"/>
                  <a:pt x="191" y="529"/>
                </a:cubicBezTo>
                <a:cubicBezTo>
                  <a:pt x="143" y="578"/>
                  <a:pt x="97" y="632"/>
                  <a:pt x="60" y="691"/>
                </a:cubicBezTo>
                <a:cubicBezTo>
                  <a:pt x="26" y="746"/>
                  <a:pt x="5" y="808"/>
                  <a:pt x="1" y="874"/>
                </a:cubicBezTo>
                <a:cubicBezTo>
                  <a:pt x="-3" y="938"/>
                  <a:pt x="9" y="1003"/>
                  <a:pt x="35" y="1062"/>
                </a:cubicBezTo>
                <a:cubicBezTo>
                  <a:pt x="62" y="1123"/>
                  <a:pt x="102" y="1176"/>
                  <a:pt x="152" y="1220"/>
                </a:cubicBezTo>
                <a:cubicBezTo>
                  <a:pt x="103" y="1308"/>
                  <a:pt x="62" y="1401"/>
                  <a:pt x="33" y="1498"/>
                </a:cubicBezTo>
                <a:cubicBezTo>
                  <a:pt x="30" y="1511"/>
                  <a:pt x="26" y="1525"/>
                  <a:pt x="22" y="1539"/>
                </a:cubicBezTo>
                <a:cubicBezTo>
                  <a:pt x="20" y="1548"/>
                  <a:pt x="34" y="1552"/>
                  <a:pt x="36" y="1543"/>
                </a:cubicBezTo>
                <a:cubicBezTo>
                  <a:pt x="64" y="1433"/>
                  <a:pt x="108" y="1328"/>
                  <a:pt x="163" y="1229"/>
                </a:cubicBezTo>
                <a:cubicBezTo>
                  <a:pt x="167" y="1233"/>
                  <a:pt x="173" y="1237"/>
                  <a:pt x="178" y="1241"/>
                </a:cubicBezTo>
                <a:lnTo>
                  <a:pt x="179" y="1241"/>
                </a:lnTo>
                <a:cubicBezTo>
                  <a:pt x="209" y="1267"/>
                  <a:pt x="251" y="1276"/>
                  <a:pt x="290" y="1270"/>
                </a:cubicBezTo>
                <a:cubicBezTo>
                  <a:pt x="318" y="1266"/>
                  <a:pt x="344" y="1256"/>
                  <a:pt x="369" y="1245"/>
                </a:cubicBezTo>
                <a:cubicBezTo>
                  <a:pt x="395" y="1234"/>
                  <a:pt x="420" y="1221"/>
                  <a:pt x="445" y="1207"/>
                </a:cubicBezTo>
                <a:cubicBezTo>
                  <a:pt x="493" y="1181"/>
                  <a:pt x="539" y="1150"/>
                  <a:pt x="580" y="1113"/>
                </a:cubicBezTo>
                <a:cubicBezTo>
                  <a:pt x="601" y="1095"/>
                  <a:pt x="620" y="1076"/>
                  <a:pt x="638" y="1055"/>
                </a:cubicBezTo>
                <a:cubicBezTo>
                  <a:pt x="655" y="1037"/>
                  <a:pt x="673" y="1016"/>
                  <a:pt x="684" y="993"/>
                </a:cubicBezTo>
                <a:cubicBezTo>
                  <a:pt x="705" y="947"/>
                  <a:pt x="674" y="902"/>
                  <a:pt x="643" y="868"/>
                </a:cubicBezTo>
                <a:cubicBezTo>
                  <a:pt x="677" y="866"/>
                  <a:pt x="712" y="862"/>
                  <a:pt x="745" y="858"/>
                </a:cubicBezTo>
                <a:cubicBezTo>
                  <a:pt x="763" y="856"/>
                  <a:pt x="777" y="850"/>
                  <a:pt x="788" y="835"/>
                </a:cubicBezTo>
                <a:cubicBezTo>
                  <a:pt x="797" y="821"/>
                  <a:pt x="805" y="807"/>
                  <a:pt x="814" y="792"/>
                </a:cubicBezTo>
                <a:cubicBezTo>
                  <a:pt x="849" y="733"/>
                  <a:pt x="883" y="674"/>
                  <a:pt x="914" y="612"/>
                </a:cubicBezTo>
                <a:cubicBezTo>
                  <a:pt x="976" y="491"/>
                  <a:pt x="1029" y="364"/>
                  <a:pt x="1065" y="232"/>
                </a:cubicBezTo>
                <a:cubicBezTo>
                  <a:pt x="1085" y="158"/>
                  <a:pt x="1099" y="83"/>
                  <a:pt x="1105" y="6"/>
                </a:cubicBezTo>
                <a:cubicBezTo>
                  <a:pt x="1106" y="3"/>
                  <a:pt x="1102" y="0"/>
                  <a:pt x="1098" y="0"/>
                </a:cubicBezTo>
                <a:moveTo>
                  <a:pt x="798" y="111"/>
                </a:moveTo>
                <a:cubicBezTo>
                  <a:pt x="806" y="108"/>
                  <a:pt x="814" y="105"/>
                  <a:pt x="822" y="101"/>
                </a:cubicBezTo>
                <a:cubicBezTo>
                  <a:pt x="812" y="165"/>
                  <a:pt x="810" y="236"/>
                  <a:pt x="841" y="295"/>
                </a:cubicBezTo>
                <a:cubicBezTo>
                  <a:pt x="840" y="295"/>
                  <a:pt x="840" y="296"/>
                  <a:pt x="839" y="296"/>
                </a:cubicBezTo>
                <a:cubicBezTo>
                  <a:pt x="831" y="306"/>
                  <a:pt x="823" y="315"/>
                  <a:pt x="815" y="325"/>
                </a:cubicBezTo>
                <a:cubicBezTo>
                  <a:pt x="800" y="290"/>
                  <a:pt x="796" y="253"/>
                  <a:pt x="793" y="216"/>
                </a:cubicBezTo>
                <a:cubicBezTo>
                  <a:pt x="791" y="198"/>
                  <a:pt x="791" y="179"/>
                  <a:pt x="790" y="161"/>
                </a:cubicBezTo>
                <a:cubicBezTo>
                  <a:pt x="790" y="144"/>
                  <a:pt x="790" y="126"/>
                  <a:pt x="798" y="111"/>
                </a:cubicBezTo>
                <a:moveTo>
                  <a:pt x="358" y="401"/>
                </a:moveTo>
                <a:cubicBezTo>
                  <a:pt x="381" y="425"/>
                  <a:pt x="408" y="445"/>
                  <a:pt x="438" y="460"/>
                </a:cubicBezTo>
                <a:cubicBezTo>
                  <a:pt x="442" y="462"/>
                  <a:pt x="447" y="459"/>
                  <a:pt x="446" y="454"/>
                </a:cubicBezTo>
                <a:cubicBezTo>
                  <a:pt x="442" y="425"/>
                  <a:pt x="437" y="395"/>
                  <a:pt x="432" y="365"/>
                </a:cubicBezTo>
                <a:cubicBezTo>
                  <a:pt x="430" y="353"/>
                  <a:pt x="426" y="340"/>
                  <a:pt x="427" y="327"/>
                </a:cubicBezTo>
                <a:cubicBezTo>
                  <a:pt x="427" y="313"/>
                  <a:pt x="436" y="303"/>
                  <a:pt x="446" y="295"/>
                </a:cubicBezTo>
                <a:cubicBezTo>
                  <a:pt x="469" y="278"/>
                  <a:pt x="495" y="264"/>
                  <a:pt x="519" y="250"/>
                </a:cubicBezTo>
                <a:cubicBezTo>
                  <a:pt x="544" y="235"/>
                  <a:pt x="569" y="221"/>
                  <a:pt x="595" y="207"/>
                </a:cubicBezTo>
                <a:cubicBezTo>
                  <a:pt x="658" y="173"/>
                  <a:pt x="723" y="142"/>
                  <a:pt x="790" y="115"/>
                </a:cubicBezTo>
                <a:cubicBezTo>
                  <a:pt x="784" y="127"/>
                  <a:pt x="782" y="139"/>
                  <a:pt x="782" y="153"/>
                </a:cubicBezTo>
                <a:cubicBezTo>
                  <a:pt x="781" y="175"/>
                  <a:pt x="782" y="196"/>
                  <a:pt x="784" y="217"/>
                </a:cubicBezTo>
                <a:cubicBezTo>
                  <a:pt x="785" y="238"/>
                  <a:pt x="788" y="258"/>
                  <a:pt x="791" y="278"/>
                </a:cubicBezTo>
                <a:cubicBezTo>
                  <a:pt x="794" y="297"/>
                  <a:pt x="798" y="316"/>
                  <a:pt x="809" y="332"/>
                </a:cubicBezTo>
                <a:cubicBezTo>
                  <a:pt x="736" y="416"/>
                  <a:pt x="665" y="502"/>
                  <a:pt x="596" y="590"/>
                </a:cubicBezTo>
                <a:cubicBezTo>
                  <a:pt x="517" y="690"/>
                  <a:pt x="440" y="792"/>
                  <a:pt x="365" y="895"/>
                </a:cubicBezTo>
                <a:cubicBezTo>
                  <a:pt x="358" y="906"/>
                  <a:pt x="350" y="916"/>
                  <a:pt x="343" y="926"/>
                </a:cubicBezTo>
                <a:cubicBezTo>
                  <a:pt x="310" y="882"/>
                  <a:pt x="290" y="829"/>
                  <a:pt x="274" y="776"/>
                </a:cubicBezTo>
                <a:cubicBezTo>
                  <a:pt x="256" y="721"/>
                  <a:pt x="241" y="664"/>
                  <a:pt x="229" y="607"/>
                </a:cubicBezTo>
                <a:cubicBezTo>
                  <a:pt x="223" y="579"/>
                  <a:pt x="216" y="551"/>
                  <a:pt x="216" y="522"/>
                </a:cubicBezTo>
                <a:cubicBezTo>
                  <a:pt x="260" y="478"/>
                  <a:pt x="308" y="438"/>
                  <a:pt x="358" y="401"/>
                </a:cubicBezTo>
                <a:moveTo>
                  <a:pt x="187" y="551"/>
                </a:moveTo>
                <a:cubicBezTo>
                  <a:pt x="195" y="543"/>
                  <a:pt x="203" y="535"/>
                  <a:pt x="210" y="527"/>
                </a:cubicBezTo>
                <a:cubicBezTo>
                  <a:pt x="211" y="550"/>
                  <a:pt x="214" y="572"/>
                  <a:pt x="219" y="594"/>
                </a:cubicBezTo>
                <a:cubicBezTo>
                  <a:pt x="224" y="624"/>
                  <a:pt x="232" y="654"/>
                  <a:pt x="239" y="683"/>
                </a:cubicBezTo>
                <a:cubicBezTo>
                  <a:pt x="254" y="740"/>
                  <a:pt x="270" y="798"/>
                  <a:pt x="293" y="853"/>
                </a:cubicBezTo>
                <a:cubicBezTo>
                  <a:pt x="305" y="882"/>
                  <a:pt x="319" y="909"/>
                  <a:pt x="338" y="934"/>
                </a:cubicBezTo>
                <a:cubicBezTo>
                  <a:pt x="322" y="956"/>
                  <a:pt x="306" y="978"/>
                  <a:pt x="291" y="1000"/>
                </a:cubicBezTo>
                <a:cubicBezTo>
                  <a:pt x="278" y="975"/>
                  <a:pt x="264" y="951"/>
                  <a:pt x="252" y="926"/>
                </a:cubicBezTo>
                <a:cubicBezTo>
                  <a:pt x="239" y="898"/>
                  <a:pt x="227" y="869"/>
                  <a:pt x="216" y="840"/>
                </a:cubicBezTo>
                <a:cubicBezTo>
                  <a:pt x="196" y="784"/>
                  <a:pt x="178" y="728"/>
                  <a:pt x="168" y="670"/>
                </a:cubicBezTo>
                <a:cubicBezTo>
                  <a:pt x="163" y="640"/>
                  <a:pt x="161" y="610"/>
                  <a:pt x="161" y="580"/>
                </a:cubicBezTo>
                <a:cubicBezTo>
                  <a:pt x="169" y="570"/>
                  <a:pt x="178" y="561"/>
                  <a:pt x="187" y="551"/>
                </a:cubicBezTo>
                <a:moveTo>
                  <a:pt x="11" y="892"/>
                </a:moveTo>
                <a:cubicBezTo>
                  <a:pt x="12" y="827"/>
                  <a:pt x="31" y="765"/>
                  <a:pt x="63" y="709"/>
                </a:cubicBezTo>
                <a:cubicBezTo>
                  <a:pt x="89" y="666"/>
                  <a:pt x="120" y="626"/>
                  <a:pt x="153" y="588"/>
                </a:cubicBezTo>
                <a:cubicBezTo>
                  <a:pt x="152" y="611"/>
                  <a:pt x="154" y="634"/>
                  <a:pt x="157" y="656"/>
                </a:cubicBezTo>
                <a:cubicBezTo>
                  <a:pt x="162" y="685"/>
                  <a:pt x="168" y="714"/>
                  <a:pt x="176" y="742"/>
                </a:cubicBezTo>
                <a:cubicBezTo>
                  <a:pt x="193" y="801"/>
                  <a:pt x="213" y="861"/>
                  <a:pt x="238" y="918"/>
                </a:cubicBezTo>
                <a:cubicBezTo>
                  <a:pt x="251" y="949"/>
                  <a:pt x="266" y="980"/>
                  <a:pt x="285" y="1008"/>
                </a:cubicBezTo>
                <a:cubicBezTo>
                  <a:pt x="246" y="1065"/>
                  <a:pt x="207" y="1124"/>
                  <a:pt x="172" y="1184"/>
                </a:cubicBezTo>
                <a:cubicBezTo>
                  <a:pt x="167" y="1194"/>
                  <a:pt x="162" y="1203"/>
                  <a:pt x="157" y="1212"/>
                </a:cubicBezTo>
                <a:cubicBezTo>
                  <a:pt x="69" y="1130"/>
                  <a:pt x="9" y="1015"/>
                  <a:pt x="11" y="892"/>
                </a:cubicBezTo>
                <a:moveTo>
                  <a:pt x="824" y="750"/>
                </a:moveTo>
                <a:cubicBezTo>
                  <a:pt x="815" y="766"/>
                  <a:pt x="805" y="782"/>
                  <a:pt x="796" y="798"/>
                </a:cubicBezTo>
                <a:cubicBezTo>
                  <a:pt x="787" y="813"/>
                  <a:pt x="778" y="836"/>
                  <a:pt x="760" y="842"/>
                </a:cubicBezTo>
                <a:cubicBezTo>
                  <a:pt x="750" y="845"/>
                  <a:pt x="739" y="845"/>
                  <a:pt x="729" y="847"/>
                </a:cubicBezTo>
                <a:cubicBezTo>
                  <a:pt x="718" y="848"/>
                  <a:pt x="708" y="849"/>
                  <a:pt x="697" y="850"/>
                </a:cubicBezTo>
                <a:cubicBezTo>
                  <a:pt x="674" y="852"/>
                  <a:pt x="652" y="853"/>
                  <a:pt x="629" y="855"/>
                </a:cubicBezTo>
                <a:cubicBezTo>
                  <a:pt x="624" y="856"/>
                  <a:pt x="619" y="862"/>
                  <a:pt x="624" y="866"/>
                </a:cubicBezTo>
                <a:cubicBezTo>
                  <a:pt x="653" y="894"/>
                  <a:pt x="692" y="936"/>
                  <a:pt x="676" y="980"/>
                </a:cubicBezTo>
                <a:cubicBezTo>
                  <a:pt x="668" y="1003"/>
                  <a:pt x="649" y="1023"/>
                  <a:pt x="634" y="1041"/>
                </a:cubicBezTo>
                <a:cubicBezTo>
                  <a:pt x="617" y="1061"/>
                  <a:pt x="598" y="1079"/>
                  <a:pt x="579" y="1097"/>
                </a:cubicBezTo>
                <a:cubicBezTo>
                  <a:pt x="542" y="1130"/>
                  <a:pt x="501" y="1159"/>
                  <a:pt x="457" y="1185"/>
                </a:cubicBezTo>
                <a:cubicBezTo>
                  <a:pt x="413" y="1211"/>
                  <a:pt x="366" y="1236"/>
                  <a:pt x="316" y="1250"/>
                </a:cubicBezTo>
                <a:cubicBezTo>
                  <a:pt x="273" y="1263"/>
                  <a:pt x="220" y="1266"/>
                  <a:pt x="183" y="1236"/>
                </a:cubicBezTo>
                <a:cubicBezTo>
                  <a:pt x="183" y="1235"/>
                  <a:pt x="183" y="1234"/>
                  <a:pt x="182" y="1234"/>
                </a:cubicBezTo>
                <a:cubicBezTo>
                  <a:pt x="179" y="1232"/>
                  <a:pt x="177" y="1230"/>
                  <a:pt x="174" y="1227"/>
                </a:cubicBezTo>
                <a:cubicBezTo>
                  <a:pt x="173" y="1226"/>
                  <a:pt x="171" y="1225"/>
                  <a:pt x="170" y="1223"/>
                </a:cubicBezTo>
                <a:cubicBezTo>
                  <a:pt x="169" y="1222"/>
                  <a:pt x="169" y="1222"/>
                  <a:pt x="168" y="1222"/>
                </a:cubicBezTo>
                <a:cubicBezTo>
                  <a:pt x="167" y="1222"/>
                  <a:pt x="167" y="1221"/>
                  <a:pt x="167" y="1221"/>
                </a:cubicBezTo>
                <a:cubicBezTo>
                  <a:pt x="221" y="1122"/>
                  <a:pt x="283" y="1029"/>
                  <a:pt x="348" y="937"/>
                </a:cubicBezTo>
                <a:cubicBezTo>
                  <a:pt x="421" y="834"/>
                  <a:pt x="497" y="733"/>
                  <a:pt x="575" y="633"/>
                </a:cubicBezTo>
                <a:cubicBezTo>
                  <a:pt x="596" y="606"/>
                  <a:pt x="617" y="580"/>
                  <a:pt x="638" y="553"/>
                </a:cubicBezTo>
                <a:cubicBezTo>
                  <a:pt x="682" y="572"/>
                  <a:pt x="733" y="576"/>
                  <a:pt x="780" y="578"/>
                </a:cubicBezTo>
                <a:cubicBezTo>
                  <a:pt x="806" y="578"/>
                  <a:pt x="831" y="578"/>
                  <a:pt x="857" y="577"/>
                </a:cubicBezTo>
                <a:cubicBezTo>
                  <a:pt x="878" y="577"/>
                  <a:pt x="902" y="575"/>
                  <a:pt x="922" y="568"/>
                </a:cubicBezTo>
                <a:cubicBezTo>
                  <a:pt x="892" y="630"/>
                  <a:pt x="859" y="691"/>
                  <a:pt x="824" y="750"/>
                </a:cubicBezTo>
                <a:moveTo>
                  <a:pt x="927" y="558"/>
                </a:moveTo>
                <a:cubicBezTo>
                  <a:pt x="880" y="573"/>
                  <a:pt x="828" y="572"/>
                  <a:pt x="779" y="570"/>
                </a:cubicBezTo>
                <a:cubicBezTo>
                  <a:pt x="755" y="569"/>
                  <a:pt x="732" y="567"/>
                  <a:pt x="709" y="564"/>
                </a:cubicBezTo>
                <a:cubicBezTo>
                  <a:pt x="686" y="560"/>
                  <a:pt x="664" y="554"/>
                  <a:pt x="642" y="549"/>
                </a:cubicBezTo>
                <a:cubicBezTo>
                  <a:pt x="654" y="533"/>
                  <a:pt x="666" y="518"/>
                  <a:pt x="678" y="503"/>
                </a:cubicBezTo>
                <a:cubicBezTo>
                  <a:pt x="679" y="504"/>
                  <a:pt x="679" y="504"/>
                  <a:pt x="680" y="504"/>
                </a:cubicBezTo>
                <a:cubicBezTo>
                  <a:pt x="725" y="516"/>
                  <a:pt x="772" y="523"/>
                  <a:pt x="818" y="527"/>
                </a:cubicBezTo>
                <a:cubicBezTo>
                  <a:pt x="842" y="528"/>
                  <a:pt x="866" y="529"/>
                  <a:pt x="890" y="528"/>
                </a:cubicBezTo>
                <a:cubicBezTo>
                  <a:pt x="907" y="528"/>
                  <a:pt x="927" y="527"/>
                  <a:pt x="945" y="522"/>
                </a:cubicBezTo>
                <a:cubicBezTo>
                  <a:pt x="939" y="534"/>
                  <a:pt x="933" y="546"/>
                  <a:pt x="927" y="558"/>
                </a:cubicBezTo>
                <a:moveTo>
                  <a:pt x="1000" y="391"/>
                </a:moveTo>
                <a:cubicBezTo>
                  <a:pt x="984" y="432"/>
                  <a:pt x="967" y="471"/>
                  <a:pt x="949" y="511"/>
                </a:cubicBezTo>
                <a:cubicBezTo>
                  <a:pt x="940" y="513"/>
                  <a:pt x="931" y="516"/>
                  <a:pt x="921" y="517"/>
                </a:cubicBezTo>
                <a:cubicBezTo>
                  <a:pt x="909" y="519"/>
                  <a:pt x="896" y="520"/>
                  <a:pt x="884" y="520"/>
                </a:cubicBezTo>
                <a:cubicBezTo>
                  <a:pt x="862" y="520"/>
                  <a:pt x="839" y="520"/>
                  <a:pt x="817" y="518"/>
                </a:cubicBezTo>
                <a:cubicBezTo>
                  <a:pt x="772" y="515"/>
                  <a:pt x="727" y="508"/>
                  <a:pt x="683" y="497"/>
                </a:cubicBezTo>
                <a:cubicBezTo>
                  <a:pt x="727" y="443"/>
                  <a:pt x="771" y="390"/>
                  <a:pt x="816" y="338"/>
                </a:cubicBezTo>
                <a:cubicBezTo>
                  <a:pt x="899" y="241"/>
                  <a:pt x="983" y="146"/>
                  <a:pt x="1069" y="52"/>
                </a:cubicBezTo>
                <a:cubicBezTo>
                  <a:pt x="1076" y="45"/>
                  <a:pt x="1084" y="37"/>
                  <a:pt x="1091" y="30"/>
                </a:cubicBezTo>
                <a:cubicBezTo>
                  <a:pt x="1076" y="154"/>
                  <a:pt x="1044" y="274"/>
                  <a:pt x="1000" y="391"/>
                </a:cubicBezTo>
                <a:moveTo>
                  <a:pt x="1092" y="18"/>
                </a:moveTo>
                <a:cubicBezTo>
                  <a:pt x="1010" y="107"/>
                  <a:pt x="927" y="196"/>
                  <a:pt x="847" y="287"/>
                </a:cubicBezTo>
                <a:cubicBezTo>
                  <a:pt x="818" y="228"/>
                  <a:pt x="825" y="163"/>
                  <a:pt x="827" y="99"/>
                </a:cubicBezTo>
                <a:cubicBezTo>
                  <a:pt x="855" y="88"/>
                  <a:pt x="884" y="77"/>
                  <a:pt x="913" y="67"/>
                </a:cubicBezTo>
                <a:cubicBezTo>
                  <a:pt x="972" y="47"/>
                  <a:pt x="1032" y="29"/>
                  <a:pt x="1093" y="14"/>
                </a:cubicBezTo>
                <a:cubicBezTo>
                  <a:pt x="1093" y="15"/>
                  <a:pt x="1092" y="17"/>
                  <a:pt x="1092" y="1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80" name="Google Shape;280;p22"/>
          <p:cNvGrpSpPr/>
          <p:nvPr/>
        </p:nvGrpSpPr>
        <p:grpSpPr>
          <a:xfrm>
            <a:off x="-2328928" y="-1411390"/>
            <a:ext cx="13760082" cy="7891064"/>
            <a:chOff x="-2328928" y="-1411390"/>
            <a:chExt cx="13760082" cy="7891064"/>
          </a:xfrm>
        </p:grpSpPr>
        <p:pic>
          <p:nvPicPr>
            <p:cNvPr id="281" name="Google Shape;281;p22"/>
            <p:cNvPicPr preferRelativeResize="0"/>
            <p:nvPr/>
          </p:nvPicPr>
          <p:blipFill>
            <a:blip r:embed="rId3">
              <a:alphaModFix/>
            </a:blip>
            <a:stretch>
              <a:fillRect/>
            </a:stretch>
          </p:blipFill>
          <p:spPr>
            <a:xfrm rot="1138037">
              <a:off x="153670" y="4689551"/>
              <a:ext cx="3882859" cy="1191450"/>
            </a:xfrm>
            <a:prstGeom prst="rect">
              <a:avLst/>
            </a:prstGeom>
            <a:noFill/>
            <a:ln>
              <a:noFill/>
            </a:ln>
          </p:spPr>
        </p:pic>
        <p:pic>
          <p:nvPicPr>
            <p:cNvPr id="282" name="Google Shape;282;p22"/>
            <p:cNvPicPr preferRelativeResize="0"/>
            <p:nvPr/>
          </p:nvPicPr>
          <p:blipFill>
            <a:blip r:embed="rId4">
              <a:alphaModFix/>
            </a:blip>
            <a:stretch>
              <a:fillRect/>
            </a:stretch>
          </p:blipFill>
          <p:spPr>
            <a:xfrm rot="-6598902">
              <a:off x="7855546" y="-411383"/>
              <a:ext cx="3729006" cy="2285517"/>
            </a:xfrm>
            <a:prstGeom prst="rect">
              <a:avLst/>
            </a:prstGeom>
            <a:noFill/>
            <a:ln>
              <a:noFill/>
            </a:ln>
          </p:spPr>
        </p:pic>
        <p:pic>
          <p:nvPicPr>
            <p:cNvPr id="283" name="Google Shape;283;p22"/>
            <p:cNvPicPr preferRelativeResize="0"/>
            <p:nvPr/>
          </p:nvPicPr>
          <p:blipFill>
            <a:blip r:embed="rId5">
              <a:alphaModFix/>
            </a:blip>
            <a:stretch>
              <a:fillRect/>
            </a:stretch>
          </p:blipFill>
          <p:spPr>
            <a:xfrm rot="-1486616">
              <a:off x="-2212800" y="1167875"/>
              <a:ext cx="2809901" cy="1171400"/>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ive columns">
  <p:cSld name="CUSTOM_7_1">
    <p:spTree>
      <p:nvGrpSpPr>
        <p:cNvPr id="1" name="Shape 321"/>
        <p:cNvGrpSpPr/>
        <p:nvPr/>
      </p:nvGrpSpPr>
      <p:grpSpPr>
        <a:xfrm>
          <a:off x="0" y="0"/>
          <a:ext cx="0" cy="0"/>
          <a:chOff x="0" y="0"/>
          <a:chExt cx="0" cy="0"/>
        </a:xfrm>
      </p:grpSpPr>
      <p:sp>
        <p:nvSpPr>
          <p:cNvPr id="322" name="Google Shape;322;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323" name="Google Shape;323;p25"/>
          <p:cNvSpPr txBox="1">
            <a:spLocks noGrp="1"/>
          </p:cNvSpPr>
          <p:nvPr>
            <p:ph type="subTitle" idx="1"/>
          </p:nvPr>
        </p:nvSpPr>
        <p:spPr>
          <a:xfrm>
            <a:off x="2041838" y="2119719"/>
            <a:ext cx="24198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4" name="Google Shape;324;p25"/>
          <p:cNvSpPr txBox="1">
            <a:spLocks noGrp="1"/>
          </p:cNvSpPr>
          <p:nvPr>
            <p:ph type="subTitle" idx="2"/>
          </p:nvPr>
        </p:nvSpPr>
        <p:spPr>
          <a:xfrm>
            <a:off x="4681846" y="2119719"/>
            <a:ext cx="24198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5" name="Google Shape;325;p25"/>
          <p:cNvSpPr txBox="1">
            <a:spLocks noGrp="1"/>
          </p:cNvSpPr>
          <p:nvPr>
            <p:ph type="subTitle" idx="3"/>
          </p:nvPr>
        </p:nvSpPr>
        <p:spPr>
          <a:xfrm>
            <a:off x="721838" y="3553123"/>
            <a:ext cx="24198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6" name="Google Shape;326;p25"/>
          <p:cNvSpPr txBox="1">
            <a:spLocks noGrp="1"/>
          </p:cNvSpPr>
          <p:nvPr>
            <p:ph type="subTitle" idx="4"/>
          </p:nvPr>
        </p:nvSpPr>
        <p:spPr>
          <a:xfrm>
            <a:off x="3361846" y="3553123"/>
            <a:ext cx="24198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7" name="Google Shape;327;p25"/>
          <p:cNvSpPr txBox="1">
            <a:spLocks noGrp="1"/>
          </p:cNvSpPr>
          <p:nvPr>
            <p:ph type="subTitle" idx="5"/>
          </p:nvPr>
        </p:nvSpPr>
        <p:spPr>
          <a:xfrm>
            <a:off x="6001829" y="3551883"/>
            <a:ext cx="24198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8" name="Google Shape;328;p25"/>
          <p:cNvSpPr txBox="1">
            <a:spLocks noGrp="1"/>
          </p:cNvSpPr>
          <p:nvPr>
            <p:ph type="subTitle" idx="6"/>
          </p:nvPr>
        </p:nvSpPr>
        <p:spPr>
          <a:xfrm>
            <a:off x="2040000" y="1723887"/>
            <a:ext cx="2424000" cy="44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9" name="Google Shape;329;p25"/>
          <p:cNvSpPr txBox="1">
            <a:spLocks noGrp="1"/>
          </p:cNvSpPr>
          <p:nvPr>
            <p:ph type="subTitle" idx="7"/>
          </p:nvPr>
        </p:nvSpPr>
        <p:spPr>
          <a:xfrm>
            <a:off x="4680008" y="1723887"/>
            <a:ext cx="2424000" cy="44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30" name="Google Shape;330;p25"/>
          <p:cNvSpPr txBox="1">
            <a:spLocks noGrp="1"/>
          </p:cNvSpPr>
          <p:nvPr>
            <p:ph type="subTitle" idx="8"/>
          </p:nvPr>
        </p:nvSpPr>
        <p:spPr>
          <a:xfrm>
            <a:off x="5999991" y="3156050"/>
            <a:ext cx="2424000" cy="44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31" name="Google Shape;331;p25"/>
          <p:cNvSpPr txBox="1">
            <a:spLocks noGrp="1"/>
          </p:cNvSpPr>
          <p:nvPr>
            <p:ph type="subTitle" idx="9"/>
          </p:nvPr>
        </p:nvSpPr>
        <p:spPr>
          <a:xfrm>
            <a:off x="720000" y="3156063"/>
            <a:ext cx="2424000" cy="44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32" name="Google Shape;332;p25"/>
          <p:cNvSpPr txBox="1">
            <a:spLocks noGrp="1"/>
          </p:cNvSpPr>
          <p:nvPr>
            <p:ph type="subTitle" idx="13"/>
          </p:nvPr>
        </p:nvSpPr>
        <p:spPr>
          <a:xfrm>
            <a:off x="3360008" y="3156063"/>
            <a:ext cx="2424000" cy="44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000">
                <a:solidFill>
                  <a:schemeClr val="dk1"/>
                </a:solidFill>
                <a:latin typeface="Girassol"/>
                <a:ea typeface="Girassol"/>
                <a:cs typeface="Girassol"/>
                <a:sym typeface="Girasso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333" name="Google Shape;333;p25"/>
          <p:cNvPicPr preferRelativeResize="0"/>
          <p:nvPr/>
        </p:nvPicPr>
        <p:blipFill rotWithShape="1">
          <a:blip r:embed="rId2">
            <a:alphaModFix amt="5000"/>
          </a:blip>
          <a:srcRect l="5367" t="-4886" r="1928" b="40672"/>
          <a:stretch/>
        </p:blipFill>
        <p:spPr>
          <a:xfrm flipH="1">
            <a:off x="0" y="1761150"/>
            <a:ext cx="9144000" cy="3382351"/>
          </a:xfrm>
          <a:prstGeom prst="rect">
            <a:avLst/>
          </a:prstGeom>
          <a:noFill/>
          <a:ln>
            <a:noFill/>
          </a:ln>
        </p:spPr>
      </p:pic>
      <p:sp>
        <p:nvSpPr>
          <p:cNvPr id="334" name="Google Shape;334;p25"/>
          <p:cNvSpPr/>
          <p:nvPr/>
        </p:nvSpPr>
        <p:spPr>
          <a:xfrm rot="908629">
            <a:off x="-198929" y="1508523"/>
            <a:ext cx="855283" cy="1198149"/>
          </a:xfrm>
          <a:custGeom>
            <a:avLst/>
            <a:gdLst/>
            <a:ahLst/>
            <a:cxnLst/>
            <a:rect l="l" t="t" r="r" b="b"/>
            <a:pathLst>
              <a:path w="1105" h="1548" extrusionOk="0">
                <a:moveTo>
                  <a:pt x="1098" y="0"/>
                </a:moveTo>
                <a:cubicBezTo>
                  <a:pt x="982" y="31"/>
                  <a:pt x="868" y="71"/>
                  <a:pt x="758" y="119"/>
                </a:cubicBezTo>
                <a:cubicBezTo>
                  <a:pt x="703" y="143"/>
                  <a:pt x="649" y="169"/>
                  <a:pt x="596" y="197"/>
                </a:cubicBezTo>
                <a:cubicBezTo>
                  <a:pt x="569" y="212"/>
                  <a:pt x="542" y="227"/>
                  <a:pt x="516" y="242"/>
                </a:cubicBezTo>
                <a:cubicBezTo>
                  <a:pt x="491" y="257"/>
                  <a:pt x="466" y="271"/>
                  <a:pt x="443" y="287"/>
                </a:cubicBezTo>
                <a:cubicBezTo>
                  <a:pt x="433" y="294"/>
                  <a:pt x="424" y="303"/>
                  <a:pt x="420" y="315"/>
                </a:cubicBezTo>
                <a:cubicBezTo>
                  <a:pt x="416" y="326"/>
                  <a:pt x="417" y="339"/>
                  <a:pt x="419" y="351"/>
                </a:cubicBezTo>
                <a:cubicBezTo>
                  <a:pt x="423" y="383"/>
                  <a:pt x="428" y="414"/>
                  <a:pt x="434" y="446"/>
                </a:cubicBezTo>
                <a:cubicBezTo>
                  <a:pt x="407" y="431"/>
                  <a:pt x="383" y="412"/>
                  <a:pt x="363" y="390"/>
                </a:cubicBezTo>
                <a:cubicBezTo>
                  <a:pt x="360" y="387"/>
                  <a:pt x="357" y="388"/>
                  <a:pt x="355" y="390"/>
                </a:cubicBezTo>
                <a:cubicBezTo>
                  <a:pt x="296" y="431"/>
                  <a:pt x="241" y="477"/>
                  <a:pt x="191" y="529"/>
                </a:cubicBezTo>
                <a:cubicBezTo>
                  <a:pt x="143" y="578"/>
                  <a:pt x="97" y="632"/>
                  <a:pt x="60" y="691"/>
                </a:cubicBezTo>
                <a:cubicBezTo>
                  <a:pt x="26" y="746"/>
                  <a:pt x="5" y="808"/>
                  <a:pt x="1" y="874"/>
                </a:cubicBezTo>
                <a:cubicBezTo>
                  <a:pt x="-3" y="938"/>
                  <a:pt x="9" y="1003"/>
                  <a:pt x="35" y="1062"/>
                </a:cubicBezTo>
                <a:cubicBezTo>
                  <a:pt x="62" y="1123"/>
                  <a:pt x="102" y="1176"/>
                  <a:pt x="152" y="1220"/>
                </a:cubicBezTo>
                <a:cubicBezTo>
                  <a:pt x="103" y="1308"/>
                  <a:pt x="62" y="1401"/>
                  <a:pt x="33" y="1498"/>
                </a:cubicBezTo>
                <a:cubicBezTo>
                  <a:pt x="30" y="1511"/>
                  <a:pt x="26" y="1525"/>
                  <a:pt x="22" y="1539"/>
                </a:cubicBezTo>
                <a:cubicBezTo>
                  <a:pt x="20" y="1548"/>
                  <a:pt x="34" y="1552"/>
                  <a:pt x="36" y="1543"/>
                </a:cubicBezTo>
                <a:cubicBezTo>
                  <a:pt x="64" y="1433"/>
                  <a:pt x="108" y="1328"/>
                  <a:pt x="163" y="1229"/>
                </a:cubicBezTo>
                <a:cubicBezTo>
                  <a:pt x="167" y="1233"/>
                  <a:pt x="173" y="1237"/>
                  <a:pt x="178" y="1241"/>
                </a:cubicBezTo>
                <a:lnTo>
                  <a:pt x="179" y="1241"/>
                </a:lnTo>
                <a:cubicBezTo>
                  <a:pt x="209" y="1267"/>
                  <a:pt x="251" y="1276"/>
                  <a:pt x="290" y="1270"/>
                </a:cubicBezTo>
                <a:cubicBezTo>
                  <a:pt x="318" y="1266"/>
                  <a:pt x="344" y="1256"/>
                  <a:pt x="369" y="1245"/>
                </a:cubicBezTo>
                <a:cubicBezTo>
                  <a:pt x="395" y="1234"/>
                  <a:pt x="420" y="1221"/>
                  <a:pt x="445" y="1207"/>
                </a:cubicBezTo>
                <a:cubicBezTo>
                  <a:pt x="493" y="1181"/>
                  <a:pt x="539" y="1150"/>
                  <a:pt x="580" y="1113"/>
                </a:cubicBezTo>
                <a:cubicBezTo>
                  <a:pt x="601" y="1095"/>
                  <a:pt x="620" y="1076"/>
                  <a:pt x="638" y="1055"/>
                </a:cubicBezTo>
                <a:cubicBezTo>
                  <a:pt x="655" y="1037"/>
                  <a:pt x="673" y="1016"/>
                  <a:pt x="684" y="993"/>
                </a:cubicBezTo>
                <a:cubicBezTo>
                  <a:pt x="705" y="947"/>
                  <a:pt x="674" y="902"/>
                  <a:pt x="643" y="868"/>
                </a:cubicBezTo>
                <a:cubicBezTo>
                  <a:pt x="677" y="866"/>
                  <a:pt x="712" y="862"/>
                  <a:pt x="745" y="858"/>
                </a:cubicBezTo>
                <a:cubicBezTo>
                  <a:pt x="763" y="856"/>
                  <a:pt x="777" y="850"/>
                  <a:pt x="788" y="835"/>
                </a:cubicBezTo>
                <a:cubicBezTo>
                  <a:pt x="797" y="821"/>
                  <a:pt x="805" y="807"/>
                  <a:pt x="814" y="792"/>
                </a:cubicBezTo>
                <a:cubicBezTo>
                  <a:pt x="849" y="733"/>
                  <a:pt x="883" y="674"/>
                  <a:pt x="914" y="612"/>
                </a:cubicBezTo>
                <a:cubicBezTo>
                  <a:pt x="976" y="491"/>
                  <a:pt x="1029" y="364"/>
                  <a:pt x="1065" y="232"/>
                </a:cubicBezTo>
                <a:cubicBezTo>
                  <a:pt x="1085" y="158"/>
                  <a:pt x="1099" y="83"/>
                  <a:pt x="1105" y="6"/>
                </a:cubicBezTo>
                <a:cubicBezTo>
                  <a:pt x="1106" y="3"/>
                  <a:pt x="1102" y="0"/>
                  <a:pt x="1098" y="0"/>
                </a:cubicBezTo>
                <a:moveTo>
                  <a:pt x="798" y="111"/>
                </a:moveTo>
                <a:cubicBezTo>
                  <a:pt x="806" y="108"/>
                  <a:pt x="814" y="105"/>
                  <a:pt x="822" y="101"/>
                </a:cubicBezTo>
                <a:cubicBezTo>
                  <a:pt x="812" y="165"/>
                  <a:pt x="810" y="236"/>
                  <a:pt x="841" y="295"/>
                </a:cubicBezTo>
                <a:cubicBezTo>
                  <a:pt x="840" y="295"/>
                  <a:pt x="840" y="296"/>
                  <a:pt x="839" y="296"/>
                </a:cubicBezTo>
                <a:cubicBezTo>
                  <a:pt x="831" y="306"/>
                  <a:pt x="823" y="315"/>
                  <a:pt x="815" y="325"/>
                </a:cubicBezTo>
                <a:cubicBezTo>
                  <a:pt x="800" y="290"/>
                  <a:pt x="796" y="253"/>
                  <a:pt x="793" y="216"/>
                </a:cubicBezTo>
                <a:cubicBezTo>
                  <a:pt x="791" y="198"/>
                  <a:pt x="791" y="179"/>
                  <a:pt x="790" y="161"/>
                </a:cubicBezTo>
                <a:cubicBezTo>
                  <a:pt x="790" y="144"/>
                  <a:pt x="790" y="126"/>
                  <a:pt x="798" y="111"/>
                </a:cubicBezTo>
                <a:moveTo>
                  <a:pt x="358" y="401"/>
                </a:moveTo>
                <a:cubicBezTo>
                  <a:pt x="381" y="425"/>
                  <a:pt x="408" y="445"/>
                  <a:pt x="438" y="460"/>
                </a:cubicBezTo>
                <a:cubicBezTo>
                  <a:pt x="442" y="462"/>
                  <a:pt x="447" y="459"/>
                  <a:pt x="446" y="454"/>
                </a:cubicBezTo>
                <a:cubicBezTo>
                  <a:pt x="442" y="425"/>
                  <a:pt x="437" y="395"/>
                  <a:pt x="432" y="365"/>
                </a:cubicBezTo>
                <a:cubicBezTo>
                  <a:pt x="430" y="353"/>
                  <a:pt x="426" y="340"/>
                  <a:pt x="427" y="327"/>
                </a:cubicBezTo>
                <a:cubicBezTo>
                  <a:pt x="427" y="313"/>
                  <a:pt x="436" y="303"/>
                  <a:pt x="446" y="295"/>
                </a:cubicBezTo>
                <a:cubicBezTo>
                  <a:pt x="469" y="278"/>
                  <a:pt x="495" y="264"/>
                  <a:pt x="519" y="250"/>
                </a:cubicBezTo>
                <a:cubicBezTo>
                  <a:pt x="544" y="235"/>
                  <a:pt x="569" y="221"/>
                  <a:pt x="595" y="207"/>
                </a:cubicBezTo>
                <a:cubicBezTo>
                  <a:pt x="658" y="173"/>
                  <a:pt x="723" y="142"/>
                  <a:pt x="790" y="115"/>
                </a:cubicBezTo>
                <a:cubicBezTo>
                  <a:pt x="784" y="127"/>
                  <a:pt x="782" y="139"/>
                  <a:pt x="782" y="153"/>
                </a:cubicBezTo>
                <a:cubicBezTo>
                  <a:pt x="781" y="175"/>
                  <a:pt x="782" y="196"/>
                  <a:pt x="784" y="217"/>
                </a:cubicBezTo>
                <a:cubicBezTo>
                  <a:pt x="785" y="238"/>
                  <a:pt x="788" y="258"/>
                  <a:pt x="791" y="278"/>
                </a:cubicBezTo>
                <a:cubicBezTo>
                  <a:pt x="794" y="297"/>
                  <a:pt x="798" y="316"/>
                  <a:pt x="809" y="332"/>
                </a:cubicBezTo>
                <a:cubicBezTo>
                  <a:pt x="736" y="416"/>
                  <a:pt x="665" y="502"/>
                  <a:pt x="596" y="590"/>
                </a:cubicBezTo>
                <a:cubicBezTo>
                  <a:pt x="517" y="690"/>
                  <a:pt x="440" y="792"/>
                  <a:pt x="365" y="895"/>
                </a:cubicBezTo>
                <a:cubicBezTo>
                  <a:pt x="358" y="906"/>
                  <a:pt x="350" y="916"/>
                  <a:pt x="343" y="926"/>
                </a:cubicBezTo>
                <a:cubicBezTo>
                  <a:pt x="310" y="882"/>
                  <a:pt x="290" y="829"/>
                  <a:pt x="274" y="776"/>
                </a:cubicBezTo>
                <a:cubicBezTo>
                  <a:pt x="256" y="721"/>
                  <a:pt x="241" y="664"/>
                  <a:pt x="229" y="607"/>
                </a:cubicBezTo>
                <a:cubicBezTo>
                  <a:pt x="223" y="579"/>
                  <a:pt x="216" y="551"/>
                  <a:pt x="216" y="522"/>
                </a:cubicBezTo>
                <a:cubicBezTo>
                  <a:pt x="260" y="478"/>
                  <a:pt x="308" y="438"/>
                  <a:pt x="358" y="401"/>
                </a:cubicBezTo>
                <a:moveTo>
                  <a:pt x="187" y="551"/>
                </a:moveTo>
                <a:cubicBezTo>
                  <a:pt x="195" y="543"/>
                  <a:pt x="203" y="535"/>
                  <a:pt x="210" y="527"/>
                </a:cubicBezTo>
                <a:cubicBezTo>
                  <a:pt x="211" y="550"/>
                  <a:pt x="214" y="572"/>
                  <a:pt x="219" y="594"/>
                </a:cubicBezTo>
                <a:cubicBezTo>
                  <a:pt x="224" y="624"/>
                  <a:pt x="232" y="654"/>
                  <a:pt x="239" y="683"/>
                </a:cubicBezTo>
                <a:cubicBezTo>
                  <a:pt x="254" y="740"/>
                  <a:pt x="270" y="798"/>
                  <a:pt x="293" y="853"/>
                </a:cubicBezTo>
                <a:cubicBezTo>
                  <a:pt x="305" y="882"/>
                  <a:pt x="319" y="909"/>
                  <a:pt x="338" y="934"/>
                </a:cubicBezTo>
                <a:cubicBezTo>
                  <a:pt x="322" y="956"/>
                  <a:pt x="306" y="978"/>
                  <a:pt x="291" y="1000"/>
                </a:cubicBezTo>
                <a:cubicBezTo>
                  <a:pt x="278" y="975"/>
                  <a:pt x="264" y="951"/>
                  <a:pt x="252" y="926"/>
                </a:cubicBezTo>
                <a:cubicBezTo>
                  <a:pt x="239" y="898"/>
                  <a:pt x="227" y="869"/>
                  <a:pt x="216" y="840"/>
                </a:cubicBezTo>
                <a:cubicBezTo>
                  <a:pt x="196" y="784"/>
                  <a:pt x="178" y="728"/>
                  <a:pt x="168" y="670"/>
                </a:cubicBezTo>
                <a:cubicBezTo>
                  <a:pt x="163" y="640"/>
                  <a:pt x="161" y="610"/>
                  <a:pt x="161" y="580"/>
                </a:cubicBezTo>
                <a:cubicBezTo>
                  <a:pt x="169" y="570"/>
                  <a:pt x="178" y="561"/>
                  <a:pt x="187" y="551"/>
                </a:cubicBezTo>
                <a:moveTo>
                  <a:pt x="11" y="892"/>
                </a:moveTo>
                <a:cubicBezTo>
                  <a:pt x="12" y="827"/>
                  <a:pt x="31" y="765"/>
                  <a:pt x="63" y="709"/>
                </a:cubicBezTo>
                <a:cubicBezTo>
                  <a:pt x="89" y="666"/>
                  <a:pt x="120" y="626"/>
                  <a:pt x="153" y="588"/>
                </a:cubicBezTo>
                <a:cubicBezTo>
                  <a:pt x="152" y="611"/>
                  <a:pt x="154" y="634"/>
                  <a:pt x="157" y="656"/>
                </a:cubicBezTo>
                <a:cubicBezTo>
                  <a:pt x="162" y="685"/>
                  <a:pt x="168" y="714"/>
                  <a:pt x="176" y="742"/>
                </a:cubicBezTo>
                <a:cubicBezTo>
                  <a:pt x="193" y="801"/>
                  <a:pt x="213" y="861"/>
                  <a:pt x="238" y="918"/>
                </a:cubicBezTo>
                <a:cubicBezTo>
                  <a:pt x="251" y="949"/>
                  <a:pt x="266" y="980"/>
                  <a:pt x="285" y="1008"/>
                </a:cubicBezTo>
                <a:cubicBezTo>
                  <a:pt x="246" y="1065"/>
                  <a:pt x="207" y="1124"/>
                  <a:pt x="172" y="1184"/>
                </a:cubicBezTo>
                <a:cubicBezTo>
                  <a:pt x="167" y="1194"/>
                  <a:pt x="162" y="1203"/>
                  <a:pt x="157" y="1212"/>
                </a:cubicBezTo>
                <a:cubicBezTo>
                  <a:pt x="69" y="1130"/>
                  <a:pt x="9" y="1015"/>
                  <a:pt x="11" y="892"/>
                </a:cubicBezTo>
                <a:moveTo>
                  <a:pt x="824" y="750"/>
                </a:moveTo>
                <a:cubicBezTo>
                  <a:pt x="815" y="766"/>
                  <a:pt x="805" y="782"/>
                  <a:pt x="796" y="798"/>
                </a:cubicBezTo>
                <a:cubicBezTo>
                  <a:pt x="787" y="813"/>
                  <a:pt x="778" y="836"/>
                  <a:pt x="760" y="842"/>
                </a:cubicBezTo>
                <a:cubicBezTo>
                  <a:pt x="750" y="845"/>
                  <a:pt x="739" y="845"/>
                  <a:pt x="729" y="847"/>
                </a:cubicBezTo>
                <a:cubicBezTo>
                  <a:pt x="718" y="848"/>
                  <a:pt x="708" y="849"/>
                  <a:pt x="697" y="850"/>
                </a:cubicBezTo>
                <a:cubicBezTo>
                  <a:pt x="674" y="852"/>
                  <a:pt x="652" y="853"/>
                  <a:pt x="629" y="855"/>
                </a:cubicBezTo>
                <a:cubicBezTo>
                  <a:pt x="624" y="856"/>
                  <a:pt x="619" y="862"/>
                  <a:pt x="624" y="866"/>
                </a:cubicBezTo>
                <a:cubicBezTo>
                  <a:pt x="653" y="894"/>
                  <a:pt x="692" y="936"/>
                  <a:pt x="676" y="980"/>
                </a:cubicBezTo>
                <a:cubicBezTo>
                  <a:pt x="668" y="1003"/>
                  <a:pt x="649" y="1023"/>
                  <a:pt x="634" y="1041"/>
                </a:cubicBezTo>
                <a:cubicBezTo>
                  <a:pt x="617" y="1061"/>
                  <a:pt x="598" y="1079"/>
                  <a:pt x="579" y="1097"/>
                </a:cubicBezTo>
                <a:cubicBezTo>
                  <a:pt x="542" y="1130"/>
                  <a:pt x="501" y="1159"/>
                  <a:pt x="457" y="1185"/>
                </a:cubicBezTo>
                <a:cubicBezTo>
                  <a:pt x="413" y="1211"/>
                  <a:pt x="366" y="1236"/>
                  <a:pt x="316" y="1250"/>
                </a:cubicBezTo>
                <a:cubicBezTo>
                  <a:pt x="273" y="1263"/>
                  <a:pt x="220" y="1266"/>
                  <a:pt x="183" y="1236"/>
                </a:cubicBezTo>
                <a:cubicBezTo>
                  <a:pt x="183" y="1235"/>
                  <a:pt x="183" y="1234"/>
                  <a:pt x="182" y="1234"/>
                </a:cubicBezTo>
                <a:cubicBezTo>
                  <a:pt x="179" y="1232"/>
                  <a:pt x="177" y="1230"/>
                  <a:pt x="174" y="1227"/>
                </a:cubicBezTo>
                <a:cubicBezTo>
                  <a:pt x="173" y="1226"/>
                  <a:pt x="171" y="1225"/>
                  <a:pt x="170" y="1223"/>
                </a:cubicBezTo>
                <a:cubicBezTo>
                  <a:pt x="169" y="1222"/>
                  <a:pt x="169" y="1222"/>
                  <a:pt x="168" y="1222"/>
                </a:cubicBezTo>
                <a:cubicBezTo>
                  <a:pt x="167" y="1222"/>
                  <a:pt x="167" y="1221"/>
                  <a:pt x="167" y="1221"/>
                </a:cubicBezTo>
                <a:cubicBezTo>
                  <a:pt x="221" y="1122"/>
                  <a:pt x="283" y="1029"/>
                  <a:pt x="348" y="937"/>
                </a:cubicBezTo>
                <a:cubicBezTo>
                  <a:pt x="421" y="834"/>
                  <a:pt x="497" y="733"/>
                  <a:pt x="575" y="633"/>
                </a:cubicBezTo>
                <a:cubicBezTo>
                  <a:pt x="596" y="606"/>
                  <a:pt x="617" y="580"/>
                  <a:pt x="638" y="553"/>
                </a:cubicBezTo>
                <a:cubicBezTo>
                  <a:pt x="682" y="572"/>
                  <a:pt x="733" y="576"/>
                  <a:pt x="780" y="578"/>
                </a:cubicBezTo>
                <a:cubicBezTo>
                  <a:pt x="806" y="578"/>
                  <a:pt x="831" y="578"/>
                  <a:pt x="857" y="577"/>
                </a:cubicBezTo>
                <a:cubicBezTo>
                  <a:pt x="878" y="577"/>
                  <a:pt x="902" y="575"/>
                  <a:pt x="922" y="568"/>
                </a:cubicBezTo>
                <a:cubicBezTo>
                  <a:pt x="892" y="630"/>
                  <a:pt x="859" y="691"/>
                  <a:pt x="824" y="750"/>
                </a:cubicBezTo>
                <a:moveTo>
                  <a:pt x="927" y="558"/>
                </a:moveTo>
                <a:cubicBezTo>
                  <a:pt x="880" y="573"/>
                  <a:pt x="828" y="572"/>
                  <a:pt x="779" y="570"/>
                </a:cubicBezTo>
                <a:cubicBezTo>
                  <a:pt x="755" y="569"/>
                  <a:pt x="732" y="567"/>
                  <a:pt x="709" y="564"/>
                </a:cubicBezTo>
                <a:cubicBezTo>
                  <a:pt x="686" y="560"/>
                  <a:pt x="664" y="554"/>
                  <a:pt x="642" y="549"/>
                </a:cubicBezTo>
                <a:cubicBezTo>
                  <a:pt x="654" y="533"/>
                  <a:pt x="666" y="518"/>
                  <a:pt x="678" y="503"/>
                </a:cubicBezTo>
                <a:cubicBezTo>
                  <a:pt x="679" y="504"/>
                  <a:pt x="679" y="504"/>
                  <a:pt x="680" y="504"/>
                </a:cubicBezTo>
                <a:cubicBezTo>
                  <a:pt x="725" y="516"/>
                  <a:pt x="772" y="523"/>
                  <a:pt x="818" y="527"/>
                </a:cubicBezTo>
                <a:cubicBezTo>
                  <a:pt x="842" y="528"/>
                  <a:pt x="866" y="529"/>
                  <a:pt x="890" y="528"/>
                </a:cubicBezTo>
                <a:cubicBezTo>
                  <a:pt x="907" y="528"/>
                  <a:pt x="927" y="527"/>
                  <a:pt x="945" y="522"/>
                </a:cubicBezTo>
                <a:cubicBezTo>
                  <a:pt x="939" y="534"/>
                  <a:pt x="933" y="546"/>
                  <a:pt x="927" y="558"/>
                </a:cubicBezTo>
                <a:moveTo>
                  <a:pt x="1000" y="391"/>
                </a:moveTo>
                <a:cubicBezTo>
                  <a:pt x="984" y="432"/>
                  <a:pt x="967" y="471"/>
                  <a:pt x="949" y="511"/>
                </a:cubicBezTo>
                <a:cubicBezTo>
                  <a:pt x="940" y="513"/>
                  <a:pt x="931" y="516"/>
                  <a:pt x="921" y="517"/>
                </a:cubicBezTo>
                <a:cubicBezTo>
                  <a:pt x="909" y="519"/>
                  <a:pt x="896" y="520"/>
                  <a:pt x="884" y="520"/>
                </a:cubicBezTo>
                <a:cubicBezTo>
                  <a:pt x="862" y="520"/>
                  <a:pt x="839" y="520"/>
                  <a:pt x="817" y="518"/>
                </a:cubicBezTo>
                <a:cubicBezTo>
                  <a:pt x="772" y="515"/>
                  <a:pt x="727" y="508"/>
                  <a:pt x="683" y="497"/>
                </a:cubicBezTo>
                <a:cubicBezTo>
                  <a:pt x="727" y="443"/>
                  <a:pt x="771" y="390"/>
                  <a:pt x="816" y="338"/>
                </a:cubicBezTo>
                <a:cubicBezTo>
                  <a:pt x="899" y="241"/>
                  <a:pt x="983" y="146"/>
                  <a:pt x="1069" y="52"/>
                </a:cubicBezTo>
                <a:cubicBezTo>
                  <a:pt x="1076" y="45"/>
                  <a:pt x="1084" y="37"/>
                  <a:pt x="1091" y="30"/>
                </a:cubicBezTo>
                <a:cubicBezTo>
                  <a:pt x="1076" y="154"/>
                  <a:pt x="1044" y="274"/>
                  <a:pt x="1000" y="391"/>
                </a:cubicBezTo>
                <a:moveTo>
                  <a:pt x="1092" y="18"/>
                </a:moveTo>
                <a:cubicBezTo>
                  <a:pt x="1010" y="107"/>
                  <a:pt x="927" y="196"/>
                  <a:pt x="847" y="287"/>
                </a:cubicBezTo>
                <a:cubicBezTo>
                  <a:pt x="818" y="228"/>
                  <a:pt x="825" y="163"/>
                  <a:pt x="827" y="99"/>
                </a:cubicBezTo>
                <a:cubicBezTo>
                  <a:pt x="855" y="88"/>
                  <a:pt x="884" y="77"/>
                  <a:pt x="913" y="67"/>
                </a:cubicBezTo>
                <a:cubicBezTo>
                  <a:pt x="972" y="47"/>
                  <a:pt x="1032" y="29"/>
                  <a:pt x="1093" y="14"/>
                </a:cubicBezTo>
                <a:cubicBezTo>
                  <a:pt x="1093" y="15"/>
                  <a:pt x="1092" y="17"/>
                  <a:pt x="1092" y="1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335" name="Google Shape;335;p25"/>
          <p:cNvGrpSpPr/>
          <p:nvPr/>
        </p:nvGrpSpPr>
        <p:grpSpPr>
          <a:xfrm>
            <a:off x="-2935796" y="-1066999"/>
            <a:ext cx="14569500" cy="7090983"/>
            <a:chOff x="-2935796" y="-1066999"/>
            <a:chExt cx="14569500" cy="7090983"/>
          </a:xfrm>
        </p:grpSpPr>
        <p:pic>
          <p:nvPicPr>
            <p:cNvPr id="336" name="Google Shape;336;p25"/>
            <p:cNvPicPr preferRelativeResize="0"/>
            <p:nvPr/>
          </p:nvPicPr>
          <p:blipFill>
            <a:blip r:embed="rId3">
              <a:alphaModFix/>
            </a:blip>
            <a:stretch>
              <a:fillRect/>
            </a:stretch>
          </p:blipFill>
          <p:spPr>
            <a:xfrm rot="1138037">
              <a:off x="-2847580" y="-468324"/>
              <a:ext cx="3882859" cy="1191450"/>
            </a:xfrm>
            <a:prstGeom prst="rect">
              <a:avLst/>
            </a:prstGeom>
            <a:noFill/>
            <a:ln>
              <a:noFill/>
            </a:ln>
          </p:spPr>
        </p:pic>
        <p:pic>
          <p:nvPicPr>
            <p:cNvPr id="337" name="Google Shape;337;p25"/>
            <p:cNvPicPr preferRelativeResize="0"/>
            <p:nvPr/>
          </p:nvPicPr>
          <p:blipFill>
            <a:blip r:embed="rId4">
              <a:alphaModFix/>
            </a:blip>
            <a:stretch>
              <a:fillRect/>
            </a:stretch>
          </p:blipFill>
          <p:spPr>
            <a:xfrm rot="-6598902">
              <a:off x="8058096" y="1000017"/>
              <a:ext cx="3729006" cy="2285517"/>
            </a:xfrm>
            <a:prstGeom prst="rect">
              <a:avLst/>
            </a:prstGeom>
            <a:noFill/>
            <a:ln>
              <a:noFill/>
            </a:ln>
          </p:spPr>
        </p:pic>
        <p:pic>
          <p:nvPicPr>
            <p:cNvPr id="338" name="Google Shape;338;p25"/>
            <p:cNvPicPr preferRelativeResize="0"/>
            <p:nvPr/>
          </p:nvPicPr>
          <p:blipFill>
            <a:blip r:embed="rId5">
              <a:alphaModFix/>
            </a:blip>
            <a:stretch>
              <a:fillRect/>
            </a:stretch>
          </p:blipFill>
          <p:spPr>
            <a:xfrm rot="-451402">
              <a:off x="5010325" y="4673675"/>
              <a:ext cx="2809901" cy="1171400"/>
            </a:xfrm>
            <a:prstGeom prst="rect">
              <a:avLst/>
            </a:prstGeom>
            <a:noFill/>
            <a:ln>
              <a:noFill/>
            </a:ln>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56"/>
        <p:cNvGrpSpPr/>
        <p:nvPr/>
      </p:nvGrpSpPr>
      <p:grpSpPr>
        <a:xfrm>
          <a:off x="0" y="0"/>
          <a:ext cx="0" cy="0"/>
          <a:chOff x="0" y="0"/>
          <a:chExt cx="0" cy="0"/>
        </a:xfrm>
      </p:grpSpPr>
      <p:grpSp>
        <p:nvGrpSpPr>
          <p:cNvPr id="457" name="Google Shape;457;p33"/>
          <p:cNvGrpSpPr/>
          <p:nvPr/>
        </p:nvGrpSpPr>
        <p:grpSpPr>
          <a:xfrm>
            <a:off x="-20725" y="1625775"/>
            <a:ext cx="9164725" cy="3517726"/>
            <a:chOff x="-20725" y="1625775"/>
            <a:chExt cx="9164725" cy="3517726"/>
          </a:xfrm>
        </p:grpSpPr>
        <p:pic>
          <p:nvPicPr>
            <p:cNvPr id="458" name="Google Shape;458;p33"/>
            <p:cNvPicPr preferRelativeResize="0"/>
            <p:nvPr/>
          </p:nvPicPr>
          <p:blipFill rotWithShape="1">
            <a:blip r:embed="rId2">
              <a:alphaModFix amt="5000"/>
            </a:blip>
            <a:srcRect r="2950" b="35283"/>
            <a:stretch/>
          </p:blipFill>
          <p:spPr>
            <a:xfrm>
              <a:off x="5092850" y="1814700"/>
              <a:ext cx="4051150" cy="3328801"/>
            </a:xfrm>
            <a:prstGeom prst="rect">
              <a:avLst/>
            </a:prstGeom>
            <a:noFill/>
            <a:ln>
              <a:noFill/>
            </a:ln>
          </p:spPr>
        </p:pic>
        <p:pic>
          <p:nvPicPr>
            <p:cNvPr id="459" name="Google Shape;459;p33"/>
            <p:cNvPicPr preferRelativeResize="0"/>
            <p:nvPr/>
          </p:nvPicPr>
          <p:blipFill rotWithShape="1">
            <a:blip r:embed="rId3">
              <a:alphaModFix amt="5000"/>
            </a:blip>
            <a:srcRect l="39287" b="31609"/>
            <a:stretch/>
          </p:blipFill>
          <p:spPr>
            <a:xfrm>
              <a:off x="-20725" y="1625775"/>
              <a:ext cx="3171526" cy="3517724"/>
            </a:xfrm>
            <a:prstGeom prst="rect">
              <a:avLst/>
            </a:prstGeom>
            <a:noFill/>
            <a:ln>
              <a:noFill/>
            </a:ln>
          </p:spPr>
        </p:pic>
      </p:grpSp>
      <p:grpSp>
        <p:nvGrpSpPr>
          <p:cNvPr id="460" name="Google Shape;460;p33"/>
          <p:cNvGrpSpPr/>
          <p:nvPr/>
        </p:nvGrpSpPr>
        <p:grpSpPr>
          <a:xfrm>
            <a:off x="-1137481" y="-1516480"/>
            <a:ext cx="12336075" cy="9356349"/>
            <a:chOff x="-1137481" y="-1516480"/>
            <a:chExt cx="12336075" cy="9356349"/>
          </a:xfrm>
        </p:grpSpPr>
        <p:pic>
          <p:nvPicPr>
            <p:cNvPr id="461" name="Google Shape;461;p33"/>
            <p:cNvPicPr preferRelativeResize="0"/>
            <p:nvPr/>
          </p:nvPicPr>
          <p:blipFill>
            <a:blip r:embed="rId4">
              <a:alphaModFix/>
            </a:blip>
            <a:stretch>
              <a:fillRect/>
            </a:stretch>
          </p:blipFill>
          <p:spPr>
            <a:xfrm rot="-1797866">
              <a:off x="7361274" y="3969700"/>
              <a:ext cx="3532499" cy="2165950"/>
            </a:xfrm>
            <a:prstGeom prst="rect">
              <a:avLst/>
            </a:prstGeom>
            <a:noFill/>
            <a:ln>
              <a:noFill/>
            </a:ln>
          </p:spPr>
        </p:pic>
        <p:pic>
          <p:nvPicPr>
            <p:cNvPr id="462" name="Google Shape;462;p33"/>
            <p:cNvPicPr preferRelativeResize="0"/>
            <p:nvPr/>
          </p:nvPicPr>
          <p:blipFill>
            <a:blip r:embed="rId5">
              <a:alphaModFix/>
            </a:blip>
            <a:stretch>
              <a:fillRect/>
            </a:stretch>
          </p:blipFill>
          <p:spPr>
            <a:xfrm rot="-8835134">
              <a:off x="6378575" y="-506425"/>
              <a:ext cx="4104399" cy="1259150"/>
            </a:xfrm>
            <a:prstGeom prst="rect">
              <a:avLst/>
            </a:prstGeom>
            <a:noFill/>
            <a:ln>
              <a:noFill/>
            </a:ln>
          </p:spPr>
        </p:pic>
        <p:pic>
          <p:nvPicPr>
            <p:cNvPr id="463" name="Google Shape;463;p33"/>
            <p:cNvPicPr preferRelativeResize="0"/>
            <p:nvPr/>
          </p:nvPicPr>
          <p:blipFill>
            <a:blip r:embed="rId6">
              <a:alphaModFix amt="72000"/>
            </a:blip>
            <a:stretch>
              <a:fillRect/>
            </a:stretch>
          </p:blipFill>
          <p:spPr>
            <a:xfrm rot="5719901">
              <a:off x="-2440718" y="4957445"/>
              <a:ext cx="4331688" cy="1328456"/>
            </a:xfrm>
            <a:prstGeom prst="rect">
              <a:avLst/>
            </a:prstGeom>
            <a:noFill/>
            <a:ln>
              <a:noFill/>
            </a:ln>
          </p:spPr>
        </p:pic>
      </p:grpSp>
      <p:grpSp>
        <p:nvGrpSpPr>
          <p:cNvPr id="464" name="Google Shape;464;p33"/>
          <p:cNvGrpSpPr/>
          <p:nvPr/>
        </p:nvGrpSpPr>
        <p:grpSpPr>
          <a:xfrm>
            <a:off x="-1275292" y="-7"/>
            <a:ext cx="11548683" cy="3958764"/>
            <a:chOff x="-1275292" y="-7"/>
            <a:chExt cx="11548683" cy="3958764"/>
          </a:xfrm>
        </p:grpSpPr>
        <p:sp>
          <p:nvSpPr>
            <p:cNvPr id="465" name="Google Shape;465;p33"/>
            <p:cNvSpPr/>
            <p:nvPr/>
          </p:nvSpPr>
          <p:spPr>
            <a:xfrm rot="3916426">
              <a:off x="8401070" y="2349322"/>
              <a:ext cx="2011999" cy="981000"/>
            </a:xfrm>
            <a:custGeom>
              <a:avLst/>
              <a:gdLst/>
              <a:ahLst/>
              <a:cxnLst/>
              <a:rect l="l" t="t" r="r" b="b"/>
              <a:pathLst>
                <a:path w="2853" h="1391" extrusionOk="0">
                  <a:moveTo>
                    <a:pt x="876" y="803"/>
                  </a:moveTo>
                  <a:cubicBezTo>
                    <a:pt x="989" y="742"/>
                    <a:pt x="1108" y="691"/>
                    <a:pt x="1230" y="652"/>
                  </a:cubicBezTo>
                  <a:cubicBezTo>
                    <a:pt x="1103" y="726"/>
                    <a:pt x="986" y="819"/>
                    <a:pt x="891" y="932"/>
                  </a:cubicBezTo>
                  <a:cubicBezTo>
                    <a:pt x="797" y="1045"/>
                    <a:pt x="726" y="1180"/>
                    <a:pt x="696" y="1325"/>
                  </a:cubicBezTo>
                  <a:cubicBezTo>
                    <a:pt x="691" y="1348"/>
                    <a:pt x="689" y="1376"/>
                    <a:pt x="707" y="1391"/>
                  </a:cubicBezTo>
                  <a:cubicBezTo>
                    <a:pt x="773" y="1271"/>
                    <a:pt x="874" y="1175"/>
                    <a:pt x="965" y="1072"/>
                  </a:cubicBezTo>
                  <a:cubicBezTo>
                    <a:pt x="1074" y="949"/>
                    <a:pt x="1170" y="815"/>
                    <a:pt x="1261" y="678"/>
                  </a:cubicBezTo>
                  <a:cubicBezTo>
                    <a:pt x="1280" y="649"/>
                    <a:pt x="1299" y="622"/>
                    <a:pt x="1334" y="613"/>
                  </a:cubicBezTo>
                  <a:cubicBezTo>
                    <a:pt x="1365" y="606"/>
                    <a:pt x="1395" y="593"/>
                    <a:pt x="1425" y="584"/>
                  </a:cubicBezTo>
                  <a:cubicBezTo>
                    <a:pt x="1456" y="574"/>
                    <a:pt x="1486" y="564"/>
                    <a:pt x="1517" y="556"/>
                  </a:cubicBezTo>
                  <a:cubicBezTo>
                    <a:pt x="1578" y="538"/>
                    <a:pt x="1640" y="521"/>
                    <a:pt x="1703" y="507"/>
                  </a:cubicBezTo>
                  <a:cubicBezTo>
                    <a:pt x="1741" y="498"/>
                    <a:pt x="1779" y="490"/>
                    <a:pt x="1818" y="482"/>
                  </a:cubicBezTo>
                  <a:cubicBezTo>
                    <a:pt x="1753" y="518"/>
                    <a:pt x="1689" y="557"/>
                    <a:pt x="1627" y="598"/>
                  </a:cubicBezTo>
                  <a:cubicBezTo>
                    <a:pt x="1504" y="681"/>
                    <a:pt x="1386" y="774"/>
                    <a:pt x="1289" y="887"/>
                  </a:cubicBezTo>
                  <a:cubicBezTo>
                    <a:pt x="1195" y="995"/>
                    <a:pt x="1117" y="1122"/>
                    <a:pt x="1078" y="1261"/>
                  </a:cubicBezTo>
                  <a:cubicBezTo>
                    <a:pt x="1076" y="1266"/>
                    <a:pt x="1083" y="1271"/>
                    <a:pt x="1087" y="1267"/>
                  </a:cubicBezTo>
                  <a:cubicBezTo>
                    <a:pt x="1150" y="1213"/>
                    <a:pt x="1218" y="1166"/>
                    <a:pt x="1281" y="1112"/>
                  </a:cubicBezTo>
                  <a:cubicBezTo>
                    <a:pt x="1392" y="1018"/>
                    <a:pt x="1492" y="914"/>
                    <a:pt x="1588" y="806"/>
                  </a:cubicBezTo>
                  <a:cubicBezTo>
                    <a:pt x="1637" y="752"/>
                    <a:pt x="1684" y="697"/>
                    <a:pt x="1731" y="641"/>
                  </a:cubicBezTo>
                  <a:cubicBezTo>
                    <a:pt x="1778" y="585"/>
                    <a:pt x="1826" y="530"/>
                    <a:pt x="1870" y="472"/>
                  </a:cubicBezTo>
                  <a:cubicBezTo>
                    <a:pt x="2004" y="447"/>
                    <a:pt x="2139" y="430"/>
                    <a:pt x="2275" y="422"/>
                  </a:cubicBezTo>
                  <a:cubicBezTo>
                    <a:pt x="2288" y="421"/>
                    <a:pt x="2302" y="421"/>
                    <a:pt x="2315" y="420"/>
                  </a:cubicBezTo>
                  <a:cubicBezTo>
                    <a:pt x="2263" y="435"/>
                    <a:pt x="2213" y="454"/>
                    <a:pt x="2165" y="477"/>
                  </a:cubicBezTo>
                  <a:cubicBezTo>
                    <a:pt x="2045" y="534"/>
                    <a:pt x="1935" y="614"/>
                    <a:pt x="1845" y="712"/>
                  </a:cubicBezTo>
                  <a:cubicBezTo>
                    <a:pt x="1747" y="818"/>
                    <a:pt x="1672" y="944"/>
                    <a:pt x="1624" y="1079"/>
                  </a:cubicBezTo>
                  <a:cubicBezTo>
                    <a:pt x="1622" y="1085"/>
                    <a:pt x="1628" y="1089"/>
                    <a:pt x="1633" y="1085"/>
                  </a:cubicBezTo>
                  <a:cubicBezTo>
                    <a:pt x="1685" y="1033"/>
                    <a:pt x="1748" y="993"/>
                    <a:pt x="1809" y="953"/>
                  </a:cubicBezTo>
                  <a:cubicBezTo>
                    <a:pt x="1863" y="917"/>
                    <a:pt x="1915" y="879"/>
                    <a:pt x="1965" y="836"/>
                  </a:cubicBezTo>
                  <a:cubicBezTo>
                    <a:pt x="2014" y="793"/>
                    <a:pt x="2061" y="748"/>
                    <a:pt x="2106" y="701"/>
                  </a:cubicBezTo>
                  <a:cubicBezTo>
                    <a:pt x="2199" y="607"/>
                    <a:pt x="2287" y="508"/>
                    <a:pt x="2385" y="419"/>
                  </a:cubicBezTo>
                  <a:lnTo>
                    <a:pt x="2386" y="418"/>
                  </a:lnTo>
                  <a:cubicBezTo>
                    <a:pt x="2497" y="416"/>
                    <a:pt x="2608" y="420"/>
                    <a:pt x="2718" y="430"/>
                  </a:cubicBezTo>
                  <a:cubicBezTo>
                    <a:pt x="2760" y="436"/>
                    <a:pt x="2802" y="442"/>
                    <a:pt x="2844" y="447"/>
                  </a:cubicBezTo>
                  <a:cubicBezTo>
                    <a:pt x="2846" y="447"/>
                    <a:pt x="2847" y="446"/>
                    <a:pt x="2848" y="445"/>
                  </a:cubicBezTo>
                  <a:cubicBezTo>
                    <a:pt x="2849" y="446"/>
                    <a:pt x="2851" y="446"/>
                    <a:pt x="2852" y="446"/>
                  </a:cubicBezTo>
                  <a:cubicBezTo>
                    <a:pt x="2853" y="446"/>
                    <a:pt x="2854" y="444"/>
                    <a:pt x="2852" y="444"/>
                  </a:cubicBezTo>
                  <a:cubicBezTo>
                    <a:pt x="2851" y="444"/>
                    <a:pt x="2850" y="444"/>
                    <a:pt x="2849" y="443"/>
                  </a:cubicBezTo>
                  <a:cubicBezTo>
                    <a:pt x="2849" y="441"/>
                    <a:pt x="2848" y="439"/>
                    <a:pt x="2845" y="438"/>
                  </a:cubicBezTo>
                  <a:cubicBezTo>
                    <a:pt x="2808" y="430"/>
                    <a:pt x="2770" y="425"/>
                    <a:pt x="2733" y="420"/>
                  </a:cubicBezTo>
                  <a:cubicBezTo>
                    <a:pt x="2667" y="412"/>
                    <a:pt x="2600" y="406"/>
                    <a:pt x="2534" y="405"/>
                  </a:cubicBezTo>
                  <a:cubicBezTo>
                    <a:pt x="2482" y="404"/>
                    <a:pt x="2430" y="405"/>
                    <a:pt x="2379" y="407"/>
                  </a:cubicBezTo>
                  <a:cubicBezTo>
                    <a:pt x="2377" y="406"/>
                    <a:pt x="2376" y="406"/>
                    <a:pt x="2375" y="406"/>
                  </a:cubicBezTo>
                  <a:cubicBezTo>
                    <a:pt x="2374" y="406"/>
                    <a:pt x="2373" y="405"/>
                    <a:pt x="2372" y="405"/>
                  </a:cubicBezTo>
                  <a:lnTo>
                    <a:pt x="2372" y="405"/>
                  </a:lnTo>
                  <a:cubicBezTo>
                    <a:pt x="2370" y="405"/>
                    <a:pt x="2369" y="405"/>
                    <a:pt x="2367" y="405"/>
                  </a:cubicBezTo>
                  <a:cubicBezTo>
                    <a:pt x="2301" y="345"/>
                    <a:pt x="2231" y="287"/>
                    <a:pt x="2158" y="236"/>
                  </a:cubicBezTo>
                  <a:cubicBezTo>
                    <a:pt x="2037" y="151"/>
                    <a:pt x="1902" y="93"/>
                    <a:pt x="1759" y="56"/>
                  </a:cubicBezTo>
                  <a:cubicBezTo>
                    <a:pt x="1618" y="21"/>
                    <a:pt x="1473" y="3"/>
                    <a:pt x="1328" y="0"/>
                  </a:cubicBezTo>
                  <a:cubicBezTo>
                    <a:pt x="1323" y="0"/>
                    <a:pt x="1323" y="7"/>
                    <a:pt x="1327" y="9"/>
                  </a:cubicBezTo>
                  <a:cubicBezTo>
                    <a:pt x="1401" y="46"/>
                    <a:pt x="1475" y="84"/>
                    <a:pt x="1550" y="120"/>
                  </a:cubicBezTo>
                  <a:cubicBezTo>
                    <a:pt x="1683" y="186"/>
                    <a:pt x="1817" y="248"/>
                    <a:pt x="1956" y="299"/>
                  </a:cubicBezTo>
                  <a:cubicBezTo>
                    <a:pt x="2080" y="346"/>
                    <a:pt x="2207" y="383"/>
                    <a:pt x="2337" y="407"/>
                  </a:cubicBezTo>
                  <a:cubicBezTo>
                    <a:pt x="2338" y="407"/>
                    <a:pt x="2339" y="408"/>
                    <a:pt x="2340" y="408"/>
                  </a:cubicBezTo>
                  <a:cubicBezTo>
                    <a:pt x="2337" y="408"/>
                    <a:pt x="2335" y="408"/>
                    <a:pt x="2333" y="408"/>
                  </a:cubicBezTo>
                  <a:cubicBezTo>
                    <a:pt x="2332" y="408"/>
                    <a:pt x="2332" y="409"/>
                    <a:pt x="2332" y="409"/>
                  </a:cubicBezTo>
                  <a:cubicBezTo>
                    <a:pt x="2290" y="410"/>
                    <a:pt x="2249" y="413"/>
                    <a:pt x="2208" y="416"/>
                  </a:cubicBezTo>
                  <a:cubicBezTo>
                    <a:pt x="2094" y="424"/>
                    <a:pt x="1982" y="440"/>
                    <a:pt x="1870" y="460"/>
                  </a:cubicBezTo>
                  <a:cubicBezTo>
                    <a:pt x="1868" y="458"/>
                    <a:pt x="1865" y="458"/>
                    <a:pt x="1862" y="461"/>
                  </a:cubicBezTo>
                  <a:cubicBezTo>
                    <a:pt x="1811" y="415"/>
                    <a:pt x="1755" y="375"/>
                    <a:pt x="1697" y="338"/>
                  </a:cubicBezTo>
                  <a:cubicBezTo>
                    <a:pt x="1592" y="272"/>
                    <a:pt x="1479" y="220"/>
                    <a:pt x="1361" y="182"/>
                  </a:cubicBezTo>
                  <a:cubicBezTo>
                    <a:pt x="1246" y="144"/>
                    <a:pt x="1124" y="118"/>
                    <a:pt x="1002" y="112"/>
                  </a:cubicBezTo>
                  <a:cubicBezTo>
                    <a:pt x="997" y="112"/>
                    <a:pt x="995" y="118"/>
                    <a:pt x="1000" y="120"/>
                  </a:cubicBezTo>
                  <a:cubicBezTo>
                    <a:pt x="1060" y="152"/>
                    <a:pt x="1120" y="187"/>
                    <a:pt x="1181" y="219"/>
                  </a:cubicBezTo>
                  <a:cubicBezTo>
                    <a:pt x="1288" y="276"/>
                    <a:pt x="1397" y="330"/>
                    <a:pt x="1510" y="375"/>
                  </a:cubicBezTo>
                  <a:cubicBezTo>
                    <a:pt x="1613" y="415"/>
                    <a:pt x="1719" y="448"/>
                    <a:pt x="1827" y="468"/>
                  </a:cubicBezTo>
                  <a:cubicBezTo>
                    <a:pt x="1763" y="481"/>
                    <a:pt x="1699" y="495"/>
                    <a:pt x="1635" y="511"/>
                  </a:cubicBezTo>
                  <a:cubicBezTo>
                    <a:pt x="1609" y="522"/>
                    <a:pt x="1578" y="526"/>
                    <a:pt x="1551" y="533"/>
                  </a:cubicBezTo>
                  <a:cubicBezTo>
                    <a:pt x="1523" y="541"/>
                    <a:pt x="1496" y="549"/>
                    <a:pt x="1468" y="557"/>
                  </a:cubicBezTo>
                  <a:cubicBezTo>
                    <a:pt x="1457" y="561"/>
                    <a:pt x="1446" y="564"/>
                    <a:pt x="1435" y="567"/>
                  </a:cubicBezTo>
                  <a:cubicBezTo>
                    <a:pt x="1419" y="572"/>
                    <a:pt x="1403" y="577"/>
                    <a:pt x="1388" y="582"/>
                  </a:cubicBezTo>
                  <a:cubicBezTo>
                    <a:pt x="1372" y="587"/>
                    <a:pt x="1357" y="593"/>
                    <a:pt x="1341" y="598"/>
                  </a:cubicBezTo>
                  <a:cubicBezTo>
                    <a:pt x="1328" y="602"/>
                    <a:pt x="1315" y="608"/>
                    <a:pt x="1301" y="608"/>
                  </a:cubicBezTo>
                  <a:cubicBezTo>
                    <a:pt x="1298" y="608"/>
                    <a:pt x="1294" y="608"/>
                    <a:pt x="1291" y="606"/>
                  </a:cubicBezTo>
                  <a:cubicBezTo>
                    <a:pt x="1287" y="604"/>
                    <a:pt x="1283" y="601"/>
                    <a:pt x="1279" y="597"/>
                  </a:cubicBezTo>
                  <a:cubicBezTo>
                    <a:pt x="1275" y="594"/>
                    <a:pt x="1271" y="590"/>
                    <a:pt x="1268" y="587"/>
                  </a:cubicBezTo>
                  <a:cubicBezTo>
                    <a:pt x="1260" y="580"/>
                    <a:pt x="1252" y="573"/>
                    <a:pt x="1243" y="567"/>
                  </a:cubicBezTo>
                  <a:cubicBezTo>
                    <a:pt x="1212" y="540"/>
                    <a:pt x="1179" y="514"/>
                    <a:pt x="1144" y="491"/>
                  </a:cubicBezTo>
                  <a:cubicBezTo>
                    <a:pt x="1052" y="431"/>
                    <a:pt x="950" y="387"/>
                    <a:pt x="844" y="359"/>
                  </a:cubicBezTo>
                  <a:cubicBezTo>
                    <a:pt x="791" y="345"/>
                    <a:pt x="737" y="335"/>
                    <a:pt x="682" y="329"/>
                  </a:cubicBezTo>
                  <a:cubicBezTo>
                    <a:pt x="655" y="327"/>
                    <a:pt x="628" y="325"/>
                    <a:pt x="600" y="325"/>
                  </a:cubicBezTo>
                  <a:cubicBezTo>
                    <a:pt x="587" y="324"/>
                    <a:pt x="573" y="324"/>
                    <a:pt x="559" y="325"/>
                  </a:cubicBezTo>
                  <a:cubicBezTo>
                    <a:pt x="552" y="325"/>
                    <a:pt x="545" y="325"/>
                    <a:pt x="538" y="325"/>
                  </a:cubicBezTo>
                  <a:cubicBezTo>
                    <a:pt x="534" y="326"/>
                    <a:pt x="523" y="328"/>
                    <a:pt x="520" y="326"/>
                  </a:cubicBezTo>
                  <a:cubicBezTo>
                    <a:pt x="638" y="385"/>
                    <a:pt x="745" y="462"/>
                    <a:pt x="861" y="524"/>
                  </a:cubicBezTo>
                  <a:cubicBezTo>
                    <a:pt x="976" y="587"/>
                    <a:pt x="1103" y="637"/>
                    <a:pt x="1234" y="635"/>
                  </a:cubicBezTo>
                  <a:cubicBezTo>
                    <a:pt x="1084" y="674"/>
                    <a:pt x="953" y="777"/>
                    <a:pt x="800" y="803"/>
                  </a:cubicBezTo>
                  <a:cubicBezTo>
                    <a:pt x="734" y="815"/>
                    <a:pt x="666" y="811"/>
                    <a:pt x="599" y="815"/>
                  </a:cubicBezTo>
                  <a:cubicBezTo>
                    <a:pt x="381" y="828"/>
                    <a:pt x="172" y="920"/>
                    <a:pt x="6" y="1062"/>
                  </a:cubicBezTo>
                  <a:cubicBezTo>
                    <a:pt x="4" y="1063"/>
                    <a:pt x="2" y="1065"/>
                    <a:pt x="0" y="1067"/>
                  </a:cubicBezTo>
                  <a:cubicBezTo>
                    <a:pt x="250" y="1040"/>
                    <a:pt x="503" y="999"/>
                    <a:pt x="727" y="885"/>
                  </a:cubicBezTo>
                  <a:cubicBezTo>
                    <a:pt x="754" y="871"/>
                    <a:pt x="781" y="856"/>
                    <a:pt x="808" y="841"/>
                  </a:cubicBezTo>
                  <a:lnTo>
                    <a:pt x="851" y="816"/>
                  </a:lnTo>
                  <a:cubicBezTo>
                    <a:pt x="860" y="812"/>
                    <a:pt x="868" y="807"/>
                    <a:pt x="876" y="803"/>
                  </a:cubicBezTo>
                  <a:moveTo>
                    <a:pt x="814" y="819"/>
                  </a:moveTo>
                  <a:cubicBezTo>
                    <a:pt x="814" y="819"/>
                    <a:pt x="813" y="820"/>
                    <a:pt x="812" y="821"/>
                  </a:cubicBezTo>
                  <a:cubicBezTo>
                    <a:pt x="778" y="834"/>
                    <a:pt x="743" y="847"/>
                    <a:pt x="708" y="859"/>
                  </a:cubicBezTo>
                  <a:cubicBezTo>
                    <a:pt x="633" y="883"/>
                    <a:pt x="556" y="901"/>
                    <a:pt x="480" y="919"/>
                  </a:cubicBezTo>
                  <a:cubicBezTo>
                    <a:pt x="397" y="938"/>
                    <a:pt x="314" y="958"/>
                    <a:pt x="232" y="980"/>
                  </a:cubicBezTo>
                  <a:cubicBezTo>
                    <a:pt x="231" y="981"/>
                    <a:pt x="231" y="984"/>
                    <a:pt x="233" y="983"/>
                  </a:cubicBezTo>
                  <a:cubicBezTo>
                    <a:pt x="281" y="974"/>
                    <a:pt x="329" y="963"/>
                    <a:pt x="377" y="952"/>
                  </a:cubicBezTo>
                  <a:cubicBezTo>
                    <a:pt x="456" y="935"/>
                    <a:pt x="536" y="917"/>
                    <a:pt x="614" y="896"/>
                  </a:cubicBezTo>
                  <a:cubicBezTo>
                    <a:pt x="652" y="886"/>
                    <a:pt x="690" y="875"/>
                    <a:pt x="728" y="862"/>
                  </a:cubicBezTo>
                  <a:cubicBezTo>
                    <a:pt x="743" y="857"/>
                    <a:pt x="759" y="851"/>
                    <a:pt x="774" y="845"/>
                  </a:cubicBezTo>
                  <a:cubicBezTo>
                    <a:pt x="735" y="869"/>
                    <a:pt x="695" y="889"/>
                    <a:pt x="655" y="908"/>
                  </a:cubicBezTo>
                  <a:cubicBezTo>
                    <a:pt x="554" y="953"/>
                    <a:pt x="447" y="983"/>
                    <a:pt x="339" y="1007"/>
                  </a:cubicBezTo>
                  <a:cubicBezTo>
                    <a:pt x="284" y="1019"/>
                    <a:pt x="229" y="1030"/>
                    <a:pt x="174" y="1039"/>
                  </a:cubicBezTo>
                  <a:cubicBezTo>
                    <a:pt x="123" y="1047"/>
                    <a:pt x="72" y="1053"/>
                    <a:pt x="21" y="1059"/>
                  </a:cubicBezTo>
                  <a:cubicBezTo>
                    <a:pt x="35" y="1047"/>
                    <a:pt x="49" y="1036"/>
                    <a:pt x="64" y="1025"/>
                  </a:cubicBezTo>
                  <a:cubicBezTo>
                    <a:pt x="216" y="911"/>
                    <a:pt x="400" y="841"/>
                    <a:pt x="588" y="825"/>
                  </a:cubicBezTo>
                  <a:cubicBezTo>
                    <a:pt x="637" y="821"/>
                    <a:pt x="685" y="821"/>
                    <a:pt x="733" y="823"/>
                  </a:cubicBezTo>
                  <a:cubicBezTo>
                    <a:pt x="759" y="825"/>
                    <a:pt x="784" y="825"/>
                    <a:pt x="810" y="820"/>
                  </a:cubicBezTo>
                  <a:cubicBezTo>
                    <a:pt x="811" y="820"/>
                    <a:pt x="813" y="819"/>
                    <a:pt x="814" y="819"/>
                  </a:cubicBezTo>
                  <a:moveTo>
                    <a:pt x="2181" y="267"/>
                  </a:moveTo>
                  <a:cubicBezTo>
                    <a:pt x="2227" y="301"/>
                    <a:pt x="2271" y="337"/>
                    <a:pt x="2314" y="374"/>
                  </a:cubicBezTo>
                  <a:cubicBezTo>
                    <a:pt x="2304" y="367"/>
                    <a:pt x="2293" y="361"/>
                    <a:pt x="2282" y="354"/>
                  </a:cubicBezTo>
                  <a:cubicBezTo>
                    <a:pt x="2254" y="337"/>
                    <a:pt x="2225" y="320"/>
                    <a:pt x="2196" y="303"/>
                  </a:cubicBezTo>
                  <a:cubicBezTo>
                    <a:pt x="2093" y="246"/>
                    <a:pt x="1986" y="194"/>
                    <a:pt x="1876" y="152"/>
                  </a:cubicBezTo>
                  <a:cubicBezTo>
                    <a:pt x="1767" y="109"/>
                    <a:pt x="1653" y="73"/>
                    <a:pt x="1536" y="55"/>
                  </a:cubicBezTo>
                  <a:cubicBezTo>
                    <a:pt x="1534" y="55"/>
                    <a:pt x="1534" y="58"/>
                    <a:pt x="1536" y="58"/>
                  </a:cubicBezTo>
                  <a:cubicBezTo>
                    <a:pt x="1600" y="73"/>
                    <a:pt x="1663" y="88"/>
                    <a:pt x="1726" y="108"/>
                  </a:cubicBezTo>
                  <a:cubicBezTo>
                    <a:pt x="1838" y="142"/>
                    <a:pt x="1947" y="186"/>
                    <a:pt x="2052" y="239"/>
                  </a:cubicBezTo>
                  <a:cubicBezTo>
                    <a:pt x="2105" y="265"/>
                    <a:pt x="2157" y="294"/>
                    <a:pt x="2208" y="324"/>
                  </a:cubicBezTo>
                  <a:cubicBezTo>
                    <a:pt x="2233" y="339"/>
                    <a:pt x="2258" y="355"/>
                    <a:pt x="2283" y="371"/>
                  </a:cubicBezTo>
                  <a:cubicBezTo>
                    <a:pt x="2296" y="379"/>
                    <a:pt x="2308" y="387"/>
                    <a:pt x="2321" y="396"/>
                  </a:cubicBezTo>
                  <a:cubicBezTo>
                    <a:pt x="2260" y="384"/>
                    <a:pt x="2199" y="368"/>
                    <a:pt x="2139" y="351"/>
                  </a:cubicBezTo>
                  <a:cubicBezTo>
                    <a:pt x="1998" y="310"/>
                    <a:pt x="1861" y="256"/>
                    <a:pt x="1727" y="195"/>
                  </a:cubicBezTo>
                  <a:cubicBezTo>
                    <a:pt x="1599" y="137"/>
                    <a:pt x="1474" y="75"/>
                    <a:pt x="1350" y="10"/>
                  </a:cubicBezTo>
                  <a:cubicBezTo>
                    <a:pt x="1423" y="14"/>
                    <a:pt x="1496" y="20"/>
                    <a:pt x="1569" y="30"/>
                  </a:cubicBezTo>
                  <a:cubicBezTo>
                    <a:pt x="1711" y="50"/>
                    <a:pt x="1852" y="86"/>
                    <a:pt x="1982" y="147"/>
                  </a:cubicBezTo>
                  <a:cubicBezTo>
                    <a:pt x="2052" y="180"/>
                    <a:pt x="2118" y="221"/>
                    <a:pt x="2181" y="267"/>
                  </a:cubicBezTo>
                  <a:moveTo>
                    <a:pt x="2344" y="419"/>
                  </a:moveTo>
                  <a:cubicBezTo>
                    <a:pt x="2348" y="419"/>
                    <a:pt x="2352" y="419"/>
                    <a:pt x="2356" y="419"/>
                  </a:cubicBezTo>
                  <a:cubicBezTo>
                    <a:pt x="2357" y="419"/>
                    <a:pt x="2357" y="419"/>
                    <a:pt x="2357" y="419"/>
                  </a:cubicBezTo>
                  <a:cubicBezTo>
                    <a:pt x="2358" y="420"/>
                    <a:pt x="2359" y="420"/>
                    <a:pt x="2360" y="420"/>
                  </a:cubicBezTo>
                  <a:cubicBezTo>
                    <a:pt x="2316" y="432"/>
                    <a:pt x="2277" y="459"/>
                    <a:pt x="2239" y="484"/>
                  </a:cubicBezTo>
                  <a:cubicBezTo>
                    <a:pt x="2159" y="538"/>
                    <a:pt x="2085" y="602"/>
                    <a:pt x="2014" y="668"/>
                  </a:cubicBezTo>
                  <a:cubicBezTo>
                    <a:pt x="1978" y="701"/>
                    <a:pt x="1944" y="735"/>
                    <a:pt x="1910" y="769"/>
                  </a:cubicBezTo>
                  <a:cubicBezTo>
                    <a:pt x="1876" y="803"/>
                    <a:pt x="1841" y="838"/>
                    <a:pt x="1808" y="875"/>
                  </a:cubicBezTo>
                  <a:cubicBezTo>
                    <a:pt x="1807" y="876"/>
                    <a:pt x="1809" y="877"/>
                    <a:pt x="1810" y="876"/>
                  </a:cubicBezTo>
                  <a:cubicBezTo>
                    <a:pt x="1849" y="839"/>
                    <a:pt x="1886" y="799"/>
                    <a:pt x="1924" y="761"/>
                  </a:cubicBezTo>
                  <a:cubicBezTo>
                    <a:pt x="1993" y="694"/>
                    <a:pt x="2063" y="628"/>
                    <a:pt x="2139" y="570"/>
                  </a:cubicBezTo>
                  <a:cubicBezTo>
                    <a:pt x="2207" y="518"/>
                    <a:pt x="2277" y="467"/>
                    <a:pt x="2354" y="431"/>
                  </a:cubicBezTo>
                  <a:cubicBezTo>
                    <a:pt x="2308" y="474"/>
                    <a:pt x="2263" y="519"/>
                    <a:pt x="2219" y="565"/>
                  </a:cubicBezTo>
                  <a:cubicBezTo>
                    <a:pt x="2128" y="661"/>
                    <a:pt x="2038" y="761"/>
                    <a:pt x="1936" y="846"/>
                  </a:cubicBezTo>
                  <a:cubicBezTo>
                    <a:pt x="1886" y="888"/>
                    <a:pt x="1831" y="924"/>
                    <a:pt x="1777" y="960"/>
                  </a:cubicBezTo>
                  <a:cubicBezTo>
                    <a:pt x="1730" y="992"/>
                    <a:pt x="1683" y="1024"/>
                    <a:pt x="1642" y="1062"/>
                  </a:cubicBezTo>
                  <a:cubicBezTo>
                    <a:pt x="1666" y="994"/>
                    <a:pt x="1698" y="929"/>
                    <a:pt x="1736" y="868"/>
                  </a:cubicBezTo>
                  <a:cubicBezTo>
                    <a:pt x="1810" y="750"/>
                    <a:pt x="1908" y="648"/>
                    <a:pt x="2022" y="569"/>
                  </a:cubicBezTo>
                  <a:cubicBezTo>
                    <a:pt x="2120" y="501"/>
                    <a:pt x="2230" y="451"/>
                    <a:pt x="2344" y="419"/>
                  </a:cubicBezTo>
                  <a:moveTo>
                    <a:pt x="1819" y="456"/>
                  </a:moveTo>
                  <a:cubicBezTo>
                    <a:pt x="1765" y="446"/>
                    <a:pt x="1711" y="433"/>
                    <a:pt x="1659" y="417"/>
                  </a:cubicBezTo>
                  <a:cubicBezTo>
                    <a:pt x="1544" y="382"/>
                    <a:pt x="1432" y="336"/>
                    <a:pt x="1324" y="283"/>
                  </a:cubicBezTo>
                  <a:cubicBezTo>
                    <a:pt x="1221" y="233"/>
                    <a:pt x="1120" y="179"/>
                    <a:pt x="1021" y="122"/>
                  </a:cubicBezTo>
                  <a:cubicBezTo>
                    <a:pt x="1083" y="128"/>
                    <a:pt x="1144" y="136"/>
                    <a:pt x="1205" y="149"/>
                  </a:cubicBezTo>
                  <a:cubicBezTo>
                    <a:pt x="1324" y="175"/>
                    <a:pt x="1440" y="216"/>
                    <a:pt x="1550" y="270"/>
                  </a:cubicBezTo>
                  <a:cubicBezTo>
                    <a:pt x="1604" y="298"/>
                    <a:pt x="1657" y="328"/>
                    <a:pt x="1708" y="362"/>
                  </a:cubicBezTo>
                  <a:cubicBezTo>
                    <a:pt x="1709" y="362"/>
                    <a:pt x="1709" y="362"/>
                    <a:pt x="1710" y="362"/>
                  </a:cubicBezTo>
                  <a:cubicBezTo>
                    <a:pt x="1636" y="319"/>
                    <a:pt x="1558" y="284"/>
                    <a:pt x="1478" y="255"/>
                  </a:cubicBezTo>
                  <a:cubicBezTo>
                    <a:pt x="1391" y="224"/>
                    <a:pt x="1301" y="202"/>
                    <a:pt x="1211" y="181"/>
                  </a:cubicBezTo>
                  <a:cubicBezTo>
                    <a:pt x="1210" y="181"/>
                    <a:pt x="1210" y="182"/>
                    <a:pt x="1211" y="182"/>
                  </a:cubicBezTo>
                  <a:cubicBezTo>
                    <a:pt x="1261" y="196"/>
                    <a:pt x="1312" y="211"/>
                    <a:pt x="1362" y="226"/>
                  </a:cubicBezTo>
                  <a:cubicBezTo>
                    <a:pt x="1449" y="254"/>
                    <a:pt x="1535" y="286"/>
                    <a:pt x="1618" y="327"/>
                  </a:cubicBezTo>
                  <a:cubicBezTo>
                    <a:pt x="1660" y="348"/>
                    <a:pt x="1701" y="371"/>
                    <a:pt x="1740" y="397"/>
                  </a:cubicBezTo>
                  <a:cubicBezTo>
                    <a:pt x="1759" y="409"/>
                    <a:pt x="1778" y="423"/>
                    <a:pt x="1796" y="437"/>
                  </a:cubicBezTo>
                  <a:cubicBezTo>
                    <a:pt x="1804" y="443"/>
                    <a:pt x="1812" y="450"/>
                    <a:pt x="1819" y="456"/>
                  </a:cubicBezTo>
                  <a:moveTo>
                    <a:pt x="1837" y="478"/>
                  </a:moveTo>
                  <a:cubicBezTo>
                    <a:pt x="1840" y="477"/>
                    <a:pt x="1842" y="477"/>
                    <a:pt x="1845" y="476"/>
                  </a:cubicBezTo>
                  <a:cubicBezTo>
                    <a:pt x="1846" y="476"/>
                    <a:pt x="1847" y="477"/>
                    <a:pt x="1847" y="477"/>
                  </a:cubicBezTo>
                  <a:cubicBezTo>
                    <a:pt x="1826" y="493"/>
                    <a:pt x="1806" y="511"/>
                    <a:pt x="1785" y="528"/>
                  </a:cubicBezTo>
                  <a:cubicBezTo>
                    <a:pt x="1762" y="548"/>
                    <a:pt x="1739" y="568"/>
                    <a:pt x="1716" y="588"/>
                  </a:cubicBezTo>
                  <a:cubicBezTo>
                    <a:pt x="1635" y="659"/>
                    <a:pt x="1556" y="733"/>
                    <a:pt x="1480" y="810"/>
                  </a:cubicBezTo>
                  <a:cubicBezTo>
                    <a:pt x="1442" y="849"/>
                    <a:pt x="1404" y="888"/>
                    <a:pt x="1367" y="929"/>
                  </a:cubicBezTo>
                  <a:cubicBezTo>
                    <a:pt x="1330" y="969"/>
                    <a:pt x="1292" y="1009"/>
                    <a:pt x="1257" y="1052"/>
                  </a:cubicBezTo>
                  <a:cubicBezTo>
                    <a:pt x="1256" y="1053"/>
                    <a:pt x="1259" y="1055"/>
                    <a:pt x="1260" y="1054"/>
                  </a:cubicBezTo>
                  <a:cubicBezTo>
                    <a:pt x="1301" y="1009"/>
                    <a:pt x="1342" y="963"/>
                    <a:pt x="1384" y="919"/>
                  </a:cubicBezTo>
                  <a:cubicBezTo>
                    <a:pt x="1460" y="840"/>
                    <a:pt x="1538" y="762"/>
                    <a:pt x="1619" y="688"/>
                  </a:cubicBezTo>
                  <a:cubicBezTo>
                    <a:pt x="1659" y="651"/>
                    <a:pt x="1699" y="615"/>
                    <a:pt x="1740" y="579"/>
                  </a:cubicBezTo>
                  <a:cubicBezTo>
                    <a:pt x="1770" y="553"/>
                    <a:pt x="1801" y="528"/>
                    <a:pt x="1831" y="502"/>
                  </a:cubicBezTo>
                  <a:cubicBezTo>
                    <a:pt x="1791" y="554"/>
                    <a:pt x="1747" y="604"/>
                    <a:pt x="1705" y="654"/>
                  </a:cubicBezTo>
                  <a:cubicBezTo>
                    <a:pt x="1612" y="765"/>
                    <a:pt x="1517" y="874"/>
                    <a:pt x="1415" y="975"/>
                  </a:cubicBezTo>
                  <a:cubicBezTo>
                    <a:pt x="1363" y="1027"/>
                    <a:pt x="1309" y="1076"/>
                    <a:pt x="1252" y="1122"/>
                  </a:cubicBezTo>
                  <a:cubicBezTo>
                    <a:pt x="1201" y="1165"/>
                    <a:pt x="1146" y="1203"/>
                    <a:pt x="1095" y="1245"/>
                  </a:cubicBezTo>
                  <a:cubicBezTo>
                    <a:pt x="1117" y="1173"/>
                    <a:pt x="1148" y="1105"/>
                    <a:pt x="1187" y="1041"/>
                  </a:cubicBezTo>
                  <a:cubicBezTo>
                    <a:pt x="1263" y="915"/>
                    <a:pt x="1366" y="809"/>
                    <a:pt x="1479" y="717"/>
                  </a:cubicBezTo>
                  <a:cubicBezTo>
                    <a:pt x="1591" y="627"/>
                    <a:pt x="1714" y="552"/>
                    <a:pt x="1836" y="477"/>
                  </a:cubicBezTo>
                  <a:lnTo>
                    <a:pt x="1837" y="478"/>
                  </a:lnTo>
                  <a:moveTo>
                    <a:pt x="1262" y="626"/>
                  </a:moveTo>
                  <a:cubicBezTo>
                    <a:pt x="1211" y="626"/>
                    <a:pt x="1159" y="622"/>
                    <a:pt x="1109" y="611"/>
                  </a:cubicBezTo>
                  <a:cubicBezTo>
                    <a:pt x="1004" y="591"/>
                    <a:pt x="909" y="546"/>
                    <a:pt x="818" y="491"/>
                  </a:cubicBezTo>
                  <a:cubicBezTo>
                    <a:pt x="730" y="438"/>
                    <a:pt x="644" y="379"/>
                    <a:pt x="551" y="335"/>
                  </a:cubicBezTo>
                  <a:cubicBezTo>
                    <a:pt x="605" y="333"/>
                    <a:pt x="660" y="336"/>
                    <a:pt x="714" y="343"/>
                  </a:cubicBezTo>
                  <a:cubicBezTo>
                    <a:pt x="822" y="358"/>
                    <a:pt x="926" y="390"/>
                    <a:pt x="1024" y="437"/>
                  </a:cubicBezTo>
                  <a:cubicBezTo>
                    <a:pt x="1073" y="461"/>
                    <a:pt x="1120" y="489"/>
                    <a:pt x="1165" y="521"/>
                  </a:cubicBezTo>
                  <a:cubicBezTo>
                    <a:pt x="1206" y="549"/>
                    <a:pt x="1243" y="581"/>
                    <a:pt x="1280" y="614"/>
                  </a:cubicBezTo>
                  <a:cubicBezTo>
                    <a:pt x="1280" y="614"/>
                    <a:pt x="1279" y="614"/>
                    <a:pt x="1278" y="614"/>
                  </a:cubicBezTo>
                  <a:cubicBezTo>
                    <a:pt x="1277" y="613"/>
                    <a:pt x="1276" y="612"/>
                    <a:pt x="1275" y="611"/>
                  </a:cubicBezTo>
                  <a:cubicBezTo>
                    <a:pt x="1230" y="595"/>
                    <a:pt x="1185" y="577"/>
                    <a:pt x="1141" y="557"/>
                  </a:cubicBezTo>
                  <a:cubicBezTo>
                    <a:pt x="1065" y="524"/>
                    <a:pt x="990" y="488"/>
                    <a:pt x="913" y="456"/>
                  </a:cubicBezTo>
                  <a:cubicBezTo>
                    <a:pt x="836" y="424"/>
                    <a:pt x="757" y="396"/>
                    <a:pt x="677" y="372"/>
                  </a:cubicBezTo>
                  <a:cubicBezTo>
                    <a:pt x="676" y="372"/>
                    <a:pt x="676" y="373"/>
                    <a:pt x="677" y="374"/>
                  </a:cubicBezTo>
                  <a:cubicBezTo>
                    <a:pt x="721" y="389"/>
                    <a:pt x="766" y="406"/>
                    <a:pt x="810" y="423"/>
                  </a:cubicBezTo>
                  <a:cubicBezTo>
                    <a:pt x="888" y="453"/>
                    <a:pt x="965" y="486"/>
                    <a:pt x="1041" y="522"/>
                  </a:cubicBezTo>
                  <a:cubicBezTo>
                    <a:pt x="1115" y="558"/>
                    <a:pt x="1189" y="595"/>
                    <a:pt x="1267" y="624"/>
                  </a:cubicBezTo>
                  <a:cubicBezTo>
                    <a:pt x="1265" y="625"/>
                    <a:pt x="1264" y="625"/>
                    <a:pt x="1262" y="626"/>
                  </a:cubicBezTo>
                  <a:moveTo>
                    <a:pt x="1270" y="636"/>
                  </a:moveTo>
                  <a:lnTo>
                    <a:pt x="1270" y="636"/>
                  </a:lnTo>
                  <a:cubicBezTo>
                    <a:pt x="1255" y="649"/>
                    <a:pt x="1240" y="662"/>
                    <a:pt x="1226" y="676"/>
                  </a:cubicBezTo>
                  <a:cubicBezTo>
                    <a:pt x="1205" y="694"/>
                    <a:pt x="1185" y="713"/>
                    <a:pt x="1166" y="732"/>
                  </a:cubicBezTo>
                  <a:cubicBezTo>
                    <a:pt x="1095" y="800"/>
                    <a:pt x="1025" y="871"/>
                    <a:pt x="960" y="945"/>
                  </a:cubicBezTo>
                  <a:cubicBezTo>
                    <a:pt x="928" y="982"/>
                    <a:pt x="898" y="1019"/>
                    <a:pt x="871" y="1059"/>
                  </a:cubicBezTo>
                  <a:cubicBezTo>
                    <a:pt x="858" y="1079"/>
                    <a:pt x="846" y="1099"/>
                    <a:pt x="835" y="1120"/>
                  </a:cubicBezTo>
                  <a:cubicBezTo>
                    <a:pt x="823" y="1141"/>
                    <a:pt x="811" y="1163"/>
                    <a:pt x="803" y="1186"/>
                  </a:cubicBezTo>
                  <a:cubicBezTo>
                    <a:pt x="802" y="1189"/>
                    <a:pt x="807" y="1192"/>
                    <a:pt x="808" y="1188"/>
                  </a:cubicBezTo>
                  <a:cubicBezTo>
                    <a:pt x="821" y="1164"/>
                    <a:pt x="832" y="1139"/>
                    <a:pt x="846" y="1114"/>
                  </a:cubicBezTo>
                  <a:cubicBezTo>
                    <a:pt x="859" y="1091"/>
                    <a:pt x="874" y="1068"/>
                    <a:pt x="889" y="1045"/>
                  </a:cubicBezTo>
                  <a:cubicBezTo>
                    <a:pt x="917" y="1006"/>
                    <a:pt x="949" y="969"/>
                    <a:pt x="983" y="934"/>
                  </a:cubicBezTo>
                  <a:cubicBezTo>
                    <a:pt x="1016" y="898"/>
                    <a:pt x="1050" y="863"/>
                    <a:pt x="1085" y="829"/>
                  </a:cubicBezTo>
                  <a:cubicBezTo>
                    <a:pt x="1119" y="794"/>
                    <a:pt x="1154" y="760"/>
                    <a:pt x="1189" y="726"/>
                  </a:cubicBezTo>
                  <a:cubicBezTo>
                    <a:pt x="1206" y="709"/>
                    <a:pt x="1224" y="693"/>
                    <a:pt x="1242" y="676"/>
                  </a:cubicBezTo>
                  <a:cubicBezTo>
                    <a:pt x="1248" y="670"/>
                    <a:pt x="1254" y="664"/>
                    <a:pt x="1260" y="659"/>
                  </a:cubicBezTo>
                  <a:cubicBezTo>
                    <a:pt x="1231" y="701"/>
                    <a:pt x="1202" y="743"/>
                    <a:pt x="1172" y="785"/>
                  </a:cubicBezTo>
                  <a:cubicBezTo>
                    <a:pt x="1099" y="890"/>
                    <a:pt x="1022" y="993"/>
                    <a:pt x="936" y="1087"/>
                  </a:cubicBezTo>
                  <a:cubicBezTo>
                    <a:pt x="894" y="1134"/>
                    <a:pt x="850" y="1179"/>
                    <a:pt x="810" y="1227"/>
                  </a:cubicBezTo>
                  <a:cubicBezTo>
                    <a:pt x="772" y="1272"/>
                    <a:pt x="734" y="1320"/>
                    <a:pt x="705" y="1372"/>
                  </a:cubicBezTo>
                  <a:cubicBezTo>
                    <a:pt x="701" y="1360"/>
                    <a:pt x="702" y="1346"/>
                    <a:pt x="704" y="1333"/>
                  </a:cubicBezTo>
                  <a:cubicBezTo>
                    <a:pt x="707" y="1315"/>
                    <a:pt x="712" y="1298"/>
                    <a:pt x="716" y="1281"/>
                  </a:cubicBezTo>
                  <a:cubicBezTo>
                    <a:pt x="725" y="1246"/>
                    <a:pt x="737" y="1212"/>
                    <a:pt x="751" y="1179"/>
                  </a:cubicBezTo>
                  <a:cubicBezTo>
                    <a:pt x="800" y="1061"/>
                    <a:pt x="876" y="954"/>
                    <a:pt x="966" y="864"/>
                  </a:cubicBezTo>
                  <a:cubicBezTo>
                    <a:pt x="1013" y="818"/>
                    <a:pt x="1064" y="775"/>
                    <a:pt x="1117" y="737"/>
                  </a:cubicBezTo>
                  <a:cubicBezTo>
                    <a:pt x="1166" y="700"/>
                    <a:pt x="1218" y="669"/>
                    <a:pt x="1270" y="63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6" name="Google Shape;466;p33"/>
            <p:cNvSpPr/>
            <p:nvPr/>
          </p:nvSpPr>
          <p:spPr>
            <a:xfrm rot="7773057">
              <a:off x="-1262503" y="597509"/>
              <a:ext cx="2011998" cy="980998"/>
            </a:xfrm>
            <a:custGeom>
              <a:avLst/>
              <a:gdLst/>
              <a:ahLst/>
              <a:cxnLst/>
              <a:rect l="l" t="t" r="r" b="b"/>
              <a:pathLst>
                <a:path w="2853" h="1391" extrusionOk="0">
                  <a:moveTo>
                    <a:pt x="876" y="803"/>
                  </a:moveTo>
                  <a:cubicBezTo>
                    <a:pt x="989" y="742"/>
                    <a:pt x="1108" y="691"/>
                    <a:pt x="1230" y="652"/>
                  </a:cubicBezTo>
                  <a:cubicBezTo>
                    <a:pt x="1103" y="726"/>
                    <a:pt x="986" y="819"/>
                    <a:pt x="891" y="932"/>
                  </a:cubicBezTo>
                  <a:cubicBezTo>
                    <a:pt x="797" y="1045"/>
                    <a:pt x="726" y="1180"/>
                    <a:pt x="696" y="1325"/>
                  </a:cubicBezTo>
                  <a:cubicBezTo>
                    <a:pt x="691" y="1348"/>
                    <a:pt x="689" y="1376"/>
                    <a:pt x="707" y="1391"/>
                  </a:cubicBezTo>
                  <a:cubicBezTo>
                    <a:pt x="773" y="1271"/>
                    <a:pt x="874" y="1175"/>
                    <a:pt x="965" y="1072"/>
                  </a:cubicBezTo>
                  <a:cubicBezTo>
                    <a:pt x="1074" y="949"/>
                    <a:pt x="1170" y="815"/>
                    <a:pt x="1261" y="678"/>
                  </a:cubicBezTo>
                  <a:cubicBezTo>
                    <a:pt x="1280" y="649"/>
                    <a:pt x="1299" y="622"/>
                    <a:pt x="1334" y="613"/>
                  </a:cubicBezTo>
                  <a:cubicBezTo>
                    <a:pt x="1365" y="606"/>
                    <a:pt x="1395" y="593"/>
                    <a:pt x="1425" y="584"/>
                  </a:cubicBezTo>
                  <a:cubicBezTo>
                    <a:pt x="1456" y="574"/>
                    <a:pt x="1486" y="564"/>
                    <a:pt x="1517" y="556"/>
                  </a:cubicBezTo>
                  <a:cubicBezTo>
                    <a:pt x="1578" y="538"/>
                    <a:pt x="1640" y="521"/>
                    <a:pt x="1703" y="507"/>
                  </a:cubicBezTo>
                  <a:cubicBezTo>
                    <a:pt x="1741" y="498"/>
                    <a:pt x="1779" y="490"/>
                    <a:pt x="1818" y="482"/>
                  </a:cubicBezTo>
                  <a:cubicBezTo>
                    <a:pt x="1753" y="518"/>
                    <a:pt x="1689" y="557"/>
                    <a:pt x="1627" y="598"/>
                  </a:cubicBezTo>
                  <a:cubicBezTo>
                    <a:pt x="1504" y="681"/>
                    <a:pt x="1386" y="774"/>
                    <a:pt x="1289" y="887"/>
                  </a:cubicBezTo>
                  <a:cubicBezTo>
                    <a:pt x="1195" y="995"/>
                    <a:pt x="1117" y="1122"/>
                    <a:pt x="1078" y="1261"/>
                  </a:cubicBezTo>
                  <a:cubicBezTo>
                    <a:pt x="1076" y="1266"/>
                    <a:pt x="1083" y="1271"/>
                    <a:pt x="1087" y="1267"/>
                  </a:cubicBezTo>
                  <a:cubicBezTo>
                    <a:pt x="1150" y="1213"/>
                    <a:pt x="1218" y="1166"/>
                    <a:pt x="1281" y="1112"/>
                  </a:cubicBezTo>
                  <a:cubicBezTo>
                    <a:pt x="1392" y="1018"/>
                    <a:pt x="1492" y="914"/>
                    <a:pt x="1588" y="806"/>
                  </a:cubicBezTo>
                  <a:cubicBezTo>
                    <a:pt x="1637" y="752"/>
                    <a:pt x="1684" y="697"/>
                    <a:pt x="1731" y="641"/>
                  </a:cubicBezTo>
                  <a:cubicBezTo>
                    <a:pt x="1778" y="585"/>
                    <a:pt x="1826" y="530"/>
                    <a:pt x="1870" y="472"/>
                  </a:cubicBezTo>
                  <a:cubicBezTo>
                    <a:pt x="2004" y="447"/>
                    <a:pt x="2139" y="430"/>
                    <a:pt x="2275" y="422"/>
                  </a:cubicBezTo>
                  <a:cubicBezTo>
                    <a:pt x="2288" y="421"/>
                    <a:pt x="2302" y="421"/>
                    <a:pt x="2315" y="420"/>
                  </a:cubicBezTo>
                  <a:cubicBezTo>
                    <a:pt x="2263" y="435"/>
                    <a:pt x="2213" y="454"/>
                    <a:pt x="2165" y="477"/>
                  </a:cubicBezTo>
                  <a:cubicBezTo>
                    <a:pt x="2045" y="534"/>
                    <a:pt x="1935" y="614"/>
                    <a:pt x="1845" y="712"/>
                  </a:cubicBezTo>
                  <a:cubicBezTo>
                    <a:pt x="1747" y="818"/>
                    <a:pt x="1672" y="944"/>
                    <a:pt x="1624" y="1079"/>
                  </a:cubicBezTo>
                  <a:cubicBezTo>
                    <a:pt x="1622" y="1085"/>
                    <a:pt x="1628" y="1089"/>
                    <a:pt x="1633" y="1085"/>
                  </a:cubicBezTo>
                  <a:cubicBezTo>
                    <a:pt x="1685" y="1033"/>
                    <a:pt x="1748" y="993"/>
                    <a:pt x="1809" y="953"/>
                  </a:cubicBezTo>
                  <a:cubicBezTo>
                    <a:pt x="1863" y="917"/>
                    <a:pt x="1915" y="879"/>
                    <a:pt x="1965" y="836"/>
                  </a:cubicBezTo>
                  <a:cubicBezTo>
                    <a:pt x="2014" y="793"/>
                    <a:pt x="2061" y="748"/>
                    <a:pt x="2106" y="701"/>
                  </a:cubicBezTo>
                  <a:cubicBezTo>
                    <a:pt x="2199" y="607"/>
                    <a:pt x="2287" y="508"/>
                    <a:pt x="2385" y="419"/>
                  </a:cubicBezTo>
                  <a:lnTo>
                    <a:pt x="2386" y="418"/>
                  </a:lnTo>
                  <a:cubicBezTo>
                    <a:pt x="2497" y="416"/>
                    <a:pt x="2608" y="420"/>
                    <a:pt x="2718" y="430"/>
                  </a:cubicBezTo>
                  <a:cubicBezTo>
                    <a:pt x="2760" y="436"/>
                    <a:pt x="2802" y="442"/>
                    <a:pt x="2844" y="447"/>
                  </a:cubicBezTo>
                  <a:cubicBezTo>
                    <a:pt x="2846" y="447"/>
                    <a:pt x="2847" y="446"/>
                    <a:pt x="2848" y="445"/>
                  </a:cubicBezTo>
                  <a:cubicBezTo>
                    <a:pt x="2849" y="446"/>
                    <a:pt x="2851" y="446"/>
                    <a:pt x="2852" y="446"/>
                  </a:cubicBezTo>
                  <a:cubicBezTo>
                    <a:pt x="2853" y="446"/>
                    <a:pt x="2854" y="444"/>
                    <a:pt x="2852" y="444"/>
                  </a:cubicBezTo>
                  <a:cubicBezTo>
                    <a:pt x="2851" y="444"/>
                    <a:pt x="2850" y="444"/>
                    <a:pt x="2849" y="443"/>
                  </a:cubicBezTo>
                  <a:cubicBezTo>
                    <a:pt x="2849" y="441"/>
                    <a:pt x="2848" y="439"/>
                    <a:pt x="2845" y="438"/>
                  </a:cubicBezTo>
                  <a:cubicBezTo>
                    <a:pt x="2808" y="430"/>
                    <a:pt x="2770" y="425"/>
                    <a:pt x="2733" y="420"/>
                  </a:cubicBezTo>
                  <a:cubicBezTo>
                    <a:pt x="2667" y="412"/>
                    <a:pt x="2600" y="406"/>
                    <a:pt x="2534" y="405"/>
                  </a:cubicBezTo>
                  <a:cubicBezTo>
                    <a:pt x="2482" y="404"/>
                    <a:pt x="2430" y="405"/>
                    <a:pt x="2379" y="407"/>
                  </a:cubicBezTo>
                  <a:cubicBezTo>
                    <a:pt x="2377" y="406"/>
                    <a:pt x="2376" y="406"/>
                    <a:pt x="2375" y="406"/>
                  </a:cubicBezTo>
                  <a:cubicBezTo>
                    <a:pt x="2374" y="406"/>
                    <a:pt x="2373" y="405"/>
                    <a:pt x="2372" y="405"/>
                  </a:cubicBezTo>
                  <a:lnTo>
                    <a:pt x="2372" y="405"/>
                  </a:lnTo>
                  <a:cubicBezTo>
                    <a:pt x="2370" y="405"/>
                    <a:pt x="2369" y="405"/>
                    <a:pt x="2367" y="405"/>
                  </a:cubicBezTo>
                  <a:cubicBezTo>
                    <a:pt x="2301" y="345"/>
                    <a:pt x="2231" y="287"/>
                    <a:pt x="2158" y="236"/>
                  </a:cubicBezTo>
                  <a:cubicBezTo>
                    <a:pt x="2037" y="151"/>
                    <a:pt x="1902" y="93"/>
                    <a:pt x="1759" y="56"/>
                  </a:cubicBezTo>
                  <a:cubicBezTo>
                    <a:pt x="1618" y="21"/>
                    <a:pt x="1473" y="3"/>
                    <a:pt x="1328" y="0"/>
                  </a:cubicBezTo>
                  <a:cubicBezTo>
                    <a:pt x="1323" y="0"/>
                    <a:pt x="1323" y="7"/>
                    <a:pt x="1327" y="9"/>
                  </a:cubicBezTo>
                  <a:cubicBezTo>
                    <a:pt x="1401" y="46"/>
                    <a:pt x="1475" y="84"/>
                    <a:pt x="1550" y="120"/>
                  </a:cubicBezTo>
                  <a:cubicBezTo>
                    <a:pt x="1683" y="186"/>
                    <a:pt x="1817" y="248"/>
                    <a:pt x="1956" y="299"/>
                  </a:cubicBezTo>
                  <a:cubicBezTo>
                    <a:pt x="2080" y="346"/>
                    <a:pt x="2207" y="383"/>
                    <a:pt x="2337" y="407"/>
                  </a:cubicBezTo>
                  <a:cubicBezTo>
                    <a:pt x="2338" y="407"/>
                    <a:pt x="2339" y="408"/>
                    <a:pt x="2340" y="408"/>
                  </a:cubicBezTo>
                  <a:cubicBezTo>
                    <a:pt x="2337" y="408"/>
                    <a:pt x="2335" y="408"/>
                    <a:pt x="2333" y="408"/>
                  </a:cubicBezTo>
                  <a:cubicBezTo>
                    <a:pt x="2332" y="408"/>
                    <a:pt x="2332" y="409"/>
                    <a:pt x="2332" y="409"/>
                  </a:cubicBezTo>
                  <a:cubicBezTo>
                    <a:pt x="2290" y="410"/>
                    <a:pt x="2249" y="413"/>
                    <a:pt x="2208" y="416"/>
                  </a:cubicBezTo>
                  <a:cubicBezTo>
                    <a:pt x="2094" y="424"/>
                    <a:pt x="1982" y="440"/>
                    <a:pt x="1870" y="460"/>
                  </a:cubicBezTo>
                  <a:cubicBezTo>
                    <a:pt x="1868" y="458"/>
                    <a:pt x="1865" y="458"/>
                    <a:pt x="1862" y="461"/>
                  </a:cubicBezTo>
                  <a:cubicBezTo>
                    <a:pt x="1811" y="415"/>
                    <a:pt x="1755" y="375"/>
                    <a:pt x="1697" y="338"/>
                  </a:cubicBezTo>
                  <a:cubicBezTo>
                    <a:pt x="1592" y="272"/>
                    <a:pt x="1479" y="220"/>
                    <a:pt x="1361" y="182"/>
                  </a:cubicBezTo>
                  <a:cubicBezTo>
                    <a:pt x="1246" y="144"/>
                    <a:pt x="1124" y="118"/>
                    <a:pt x="1002" y="112"/>
                  </a:cubicBezTo>
                  <a:cubicBezTo>
                    <a:pt x="997" y="112"/>
                    <a:pt x="995" y="118"/>
                    <a:pt x="1000" y="120"/>
                  </a:cubicBezTo>
                  <a:cubicBezTo>
                    <a:pt x="1060" y="152"/>
                    <a:pt x="1120" y="187"/>
                    <a:pt x="1181" y="219"/>
                  </a:cubicBezTo>
                  <a:cubicBezTo>
                    <a:pt x="1288" y="276"/>
                    <a:pt x="1397" y="330"/>
                    <a:pt x="1510" y="375"/>
                  </a:cubicBezTo>
                  <a:cubicBezTo>
                    <a:pt x="1613" y="415"/>
                    <a:pt x="1719" y="448"/>
                    <a:pt x="1827" y="468"/>
                  </a:cubicBezTo>
                  <a:cubicBezTo>
                    <a:pt x="1763" y="481"/>
                    <a:pt x="1699" y="495"/>
                    <a:pt x="1635" y="511"/>
                  </a:cubicBezTo>
                  <a:cubicBezTo>
                    <a:pt x="1609" y="522"/>
                    <a:pt x="1578" y="526"/>
                    <a:pt x="1551" y="533"/>
                  </a:cubicBezTo>
                  <a:cubicBezTo>
                    <a:pt x="1523" y="541"/>
                    <a:pt x="1496" y="549"/>
                    <a:pt x="1468" y="557"/>
                  </a:cubicBezTo>
                  <a:cubicBezTo>
                    <a:pt x="1457" y="561"/>
                    <a:pt x="1446" y="564"/>
                    <a:pt x="1435" y="567"/>
                  </a:cubicBezTo>
                  <a:cubicBezTo>
                    <a:pt x="1419" y="572"/>
                    <a:pt x="1403" y="577"/>
                    <a:pt x="1388" y="582"/>
                  </a:cubicBezTo>
                  <a:cubicBezTo>
                    <a:pt x="1372" y="587"/>
                    <a:pt x="1357" y="593"/>
                    <a:pt x="1341" y="598"/>
                  </a:cubicBezTo>
                  <a:cubicBezTo>
                    <a:pt x="1328" y="602"/>
                    <a:pt x="1315" y="608"/>
                    <a:pt x="1301" y="608"/>
                  </a:cubicBezTo>
                  <a:cubicBezTo>
                    <a:pt x="1298" y="608"/>
                    <a:pt x="1294" y="608"/>
                    <a:pt x="1291" y="606"/>
                  </a:cubicBezTo>
                  <a:cubicBezTo>
                    <a:pt x="1287" y="604"/>
                    <a:pt x="1283" y="601"/>
                    <a:pt x="1279" y="597"/>
                  </a:cubicBezTo>
                  <a:cubicBezTo>
                    <a:pt x="1275" y="594"/>
                    <a:pt x="1271" y="590"/>
                    <a:pt x="1268" y="587"/>
                  </a:cubicBezTo>
                  <a:cubicBezTo>
                    <a:pt x="1260" y="580"/>
                    <a:pt x="1252" y="573"/>
                    <a:pt x="1243" y="567"/>
                  </a:cubicBezTo>
                  <a:cubicBezTo>
                    <a:pt x="1212" y="540"/>
                    <a:pt x="1179" y="514"/>
                    <a:pt x="1144" y="491"/>
                  </a:cubicBezTo>
                  <a:cubicBezTo>
                    <a:pt x="1052" y="431"/>
                    <a:pt x="950" y="387"/>
                    <a:pt x="844" y="359"/>
                  </a:cubicBezTo>
                  <a:cubicBezTo>
                    <a:pt x="791" y="345"/>
                    <a:pt x="737" y="335"/>
                    <a:pt x="682" y="329"/>
                  </a:cubicBezTo>
                  <a:cubicBezTo>
                    <a:pt x="655" y="327"/>
                    <a:pt x="628" y="325"/>
                    <a:pt x="600" y="325"/>
                  </a:cubicBezTo>
                  <a:cubicBezTo>
                    <a:pt x="587" y="324"/>
                    <a:pt x="573" y="324"/>
                    <a:pt x="559" y="325"/>
                  </a:cubicBezTo>
                  <a:cubicBezTo>
                    <a:pt x="552" y="325"/>
                    <a:pt x="545" y="325"/>
                    <a:pt x="538" y="325"/>
                  </a:cubicBezTo>
                  <a:cubicBezTo>
                    <a:pt x="534" y="326"/>
                    <a:pt x="523" y="328"/>
                    <a:pt x="520" y="326"/>
                  </a:cubicBezTo>
                  <a:cubicBezTo>
                    <a:pt x="638" y="385"/>
                    <a:pt x="745" y="462"/>
                    <a:pt x="861" y="524"/>
                  </a:cubicBezTo>
                  <a:cubicBezTo>
                    <a:pt x="976" y="587"/>
                    <a:pt x="1103" y="637"/>
                    <a:pt x="1234" y="635"/>
                  </a:cubicBezTo>
                  <a:cubicBezTo>
                    <a:pt x="1084" y="674"/>
                    <a:pt x="953" y="777"/>
                    <a:pt x="800" y="803"/>
                  </a:cubicBezTo>
                  <a:cubicBezTo>
                    <a:pt x="734" y="815"/>
                    <a:pt x="666" y="811"/>
                    <a:pt x="599" y="815"/>
                  </a:cubicBezTo>
                  <a:cubicBezTo>
                    <a:pt x="381" y="828"/>
                    <a:pt x="172" y="920"/>
                    <a:pt x="6" y="1062"/>
                  </a:cubicBezTo>
                  <a:cubicBezTo>
                    <a:pt x="4" y="1063"/>
                    <a:pt x="2" y="1065"/>
                    <a:pt x="0" y="1067"/>
                  </a:cubicBezTo>
                  <a:cubicBezTo>
                    <a:pt x="250" y="1040"/>
                    <a:pt x="503" y="999"/>
                    <a:pt x="727" y="885"/>
                  </a:cubicBezTo>
                  <a:cubicBezTo>
                    <a:pt x="754" y="871"/>
                    <a:pt x="781" y="856"/>
                    <a:pt x="808" y="841"/>
                  </a:cubicBezTo>
                  <a:lnTo>
                    <a:pt x="851" y="816"/>
                  </a:lnTo>
                  <a:cubicBezTo>
                    <a:pt x="860" y="812"/>
                    <a:pt x="868" y="807"/>
                    <a:pt x="876" y="803"/>
                  </a:cubicBezTo>
                  <a:moveTo>
                    <a:pt x="814" y="819"/>
                  </a:moveTo>
                  <a:cubicBezTo>
                    <a:pt x="814" y="819"/>
                    <a:pt x="813" y="820"/>
                    <a:pt x="812" y="821"/>
                  </a:cubicBezTo>
                  <a:cubicBezTo>
                    <a:pt x="778" y="834"/>
                    <a:pt x="743" y="847"/>
                    <a:pt x="708" y="859"/>
                  </a:cubicBezTo>
                  <a:cubicBezTo>
                    <a:pt x="633" y="883"/>
                    <a:pt x="556" y="901"/>
                    <a:pt x="480" y="919"/>
                  </a:cubicBezTo>
                  <a:cubicBezTo>
                    <a:pt x="397" y="938"/>
                    <a:pt x="314" y="958"/>
                    <a:pt x="232" y="980"/>
                  </a:cubicBezTo>
                  <a:cubicBezTo>
                    <a:pt x="231" y="981"/>
                    <a:pt x="231" y="984"/>
                    <a:pt x="233" y="983"/>
                  </a:cubicBezTo>
                  <a:cubicBezTo>
                    <a:pt x="281" y="974"/>
                    <a:pt x="329" y="963"/>
                    <a:pt x="377" y="952"/>
                  </a:cubicBezTo>
                  <a:cubicBezTo>
                    <a:pt x="456" y="935"/>
                    <a:pt x="536" y="917"/>
                    <a:pt x="614" y="896"/>
                  </a:cubicBezTo>
                  <a:cubicBezTo>
                    <a:pt x="652" y="886"/>
                    <a:pt x="690" y="875"/>
                    <a:pt x="728" y="862"/>
                  </a:cubicBezTo>
                  <a:cubicBezTo>
                    <a:pt x="743" y="857"/>
                    <a:pt x="759" y="851"/>
                    <a:pt x="774" y="845"/>
                  </a:cubicBezTo>
                  <a:cubicBezTo>
                    <a:pt x="735" y="869"/>
                    <a:pt x="695" y="889"/>
                    <a:pt x="655" y="908"/>
                  </a:cubicBezTo>
                  <a:cubicBezTo>
                    <a:pt x="554" y="953"/>
                    <a:pt x="447" y="983"/>
                    <a:pt x="339" y="1007"/>
                  </a:cubicBezTo>
                  <a:cubicBezTo>
                    <a:pt x="284" y="1019"/>
                    <a:pt x="229" y="1030"/>
                    <a:pt x="174" y="1039"/>
                  </a:cubicBezTo>
                  <a:cubicBezTo>
                    <a:pt x="123" y="1047"/>
                    <a:pt x="72" y="1053"/>
                    <a:pt x="21" y="1059"/>
                  </a:cubicBezTo>
                  <a:cubicBezTo>
                    <a:pt x="35" y="1047"/>
                    <a:pt x="49" y="1036"/>
                    <a:pt x="64" y="1025"/>
                  </a:cubicBezTo>
                  <a:cubicBezTo>
                    <a:pt x="216" y="911"/>
                    <a:pt x="400" y="841"/>
                    <a:pt x="588" y="825"/>
                  </a:cubicBezTo>
                  <a:cubicBezTo>
                    <a:pt x="637" y="821"/>
                    <a:pt x="685" y="821"/>
                    <a:pt x="733" y="823"/>
                  </a:cubicBezTo>
                  <a:cubicBezTo>
                    <a:pt x="759" y="825"/>
                    <a:pt x="784" y="825"/>
                    <a:pt x="810" y="820"/>
                  </a:cubicBezTo>
                  <a:cubicBezTo>
                    <a:pt x="811" y="820"/>
                    <a:pt x="813" y="819"/>
                    <a:pt x="814" y="819"/>
                  </a:cubicBezTo>
                  <a:moveTo>
                    <a:pt x="2181" y="267"/>
                  </a:moveTo>
                  <a:cubicBezTo>
                    <a:pt x="2227" y="301"/>
                    <a:pt x="2271" y="337"/>
                    <a:pt x="2314" y="374"/>
                  </a:cubicBezTo>
                  <a:cubicBezTo>
                    <a:pt x="2304" y="367"/>
                    <a:pt x="2293" y="361"/>
                    <a:pt x="2282" y="354"/>
                  </a:cubicBezTo>
                  <a:cubicBezTo>
                    <a:pt x="2254" y="337"/>
                    <a:pt x="2225" y="320"/>
                    <a:pt x="2196" y="303"/>
                  </a:cubicBezTo>
                  <a:cubicBezTo>
                    <a:pt x="2093" y="246"/>
                    <a:pt x="1986" y="194"/>
                    <a:pt x="1876" y="152"/>
                  </a:cubicBezTo>
                  <a:cubicBezTo>
                    <a:pt x="1767" y="109"/>
                    <a:pt x="1653" y="73"/>
                    <a:pt x="1536" y="55"/>
                  </a:cubicBezTo>
                  <a:cubicBezTo>
                    <a:pt x="1534" y="55"/>
                    <a:pt x="1534" y="58"/>
                    <a:pt x="1536" y="58"/>
                  </a:cubicBezTo>
                  <a:cubicBezTo>
                    <a:pt x="1600" y="73"/>
                    <a:pt x="1663" y="88"/>
                    <a:pt x="1726" y="108"/>
                  </a:cubicBezTo>
                  <a:cubicBezTo>
                    <a:pt x="1838" y="142"/>
                    <a:pt x="1947" y="186"/>
                    <a:pt x="2052" y="239"/>
                  </a:cubicBezTo>
                  <a:cubicBezTo>
                    <a:pt x="2105" y="265"/>
                    <a:pt x="2157" y="294"/>
                    <a:pt x="2208" y="324"/>
                  </a:cubicBezTo>
                  <a:cubicBezTo>
                    <a:pt x="2233" y="339"/>
                    <a:pt x="2258" y="355"/>
                    <a:pt x="2283" y="371"/>
                  </a:cubicBezTo>
                  <a:cubicBezTo>
                    <a:pt x="2296" y="379"/>
                    <a:pt x="2308" y="387"/>
                    <a:pt x="2321" y="396"/>
                  </a:cubicBezTo>
                  <a:cubicBezTo>
                    <a:pt x="2260" y="384"/>
                    <a:pt x="2199" y="368"/>
                    <a:pt x="2139" y="351"/>
                  </a:cubicBezTo>
                  <a:cubicBezTo>
                    <a:pt x="1998" y="310"/>
                    <a:pt x="1861" y="256"/>
                    <a:pt x="1727" y="195"/>
                  </a:cubicBezTo>
                  <a:cubicBezTo>
                    <a:pt x="1599" y="137"/>
                    <a:pt x="1474" y="75"/>
                    <a:pt x="1350" y="10"/>
                  </a:cubicBezTo>
                  <a:cubicBezTo>
                    <a:pt x="1423" y="14"/>
                    <a:pt x="1496" y="20"/>
                    <a:pt x="1569" y="30"/>
                  </a:cubicBezTo>
                  <a:cubicBezTo>
                    <a:pt x="1711" y="50"/>
                    <a:pt x="1852" y="86"/>
                    <a:pt x="1982" y="147"/>
                  </a:cubicBezTo>
                  <a:cubicBezTo>
                    <a:pt x="2052" y="180"/>
                    <a:pt x="2118" y="221"/>
                    <a:pt x="2181" y="267"/>
                  </a:cubicBezTo>
                  <a:moveTo>
                    <a:pt x="2344" y="419"/>
                  </a:moveTo>
                  <a:cubicBezTo>
                    <a:pt x="2348" y="419"/>
                    <a:pt x="2352" y="419"/>
                    <a:pt x="2356" y="419"/>
                  </a:cubicBezTo>
                  <a:cubicBezTo>
                    <a:pt x="2357" y="419"/>
                    <a:pt x="2357" y="419"/>
                    <a:pt x="2357" y="419"/>
                  </a:cubicBezTo>
                  <a:cubicBezTo>
                    <a:pt x="2358" y="420"/>
                    <a:pt x="2359" y="420"/>
                    <a:pt x="2360" y="420"/>
                  </a:cubicBezTo>
                  <a:cubicBezTo>
                    <a:pt x="2316" y="432"/>
                    <a:pt x="2277" y="459"/>
                    <a:pt x="2239" y="484"/>
                  </a:cubicBezTo>
                  <a:cubicBezTo>
                    <a:pt x="2159" y="538"/>
                    <a:pt x="2085" y="602"/>
                    <a:pt x="2014" y="668"/>
                  </a:cubicBezTo>
                  <a:cubicBezTo>
                    <a:pt x="1978" y="701"/>
                    <a:pt x="1944" y="735"/>
                    <a:pt x="1910" y="769"/>
                  </a:cubicBezTo>
                  <a:cubicBezTo>
                    <a:pt x="1876" y="803"/>
                    <a:pt x="1841" y="838"/>
                    <a:pt x="1808" y="875"/>
                  </a:cubicBezTo>
                  <a:cubicBezTo>
                    <a:pt x="1807" y="876"/>
                    <a:pt x="1809" y="877"/>
                    <a:pt x="1810" y="876"/>
                  </a:cubicBezTo>
                  <a:cubicBezTo>
                    <a:pt x="1849" y="839"/>
                    <a:pt x="1886" y="799"/>
                    <a:pt x="1924" y="761"/>
                  </a:cubicBezTo>
                  <a:cubicBezTo>
                    <a:pt x="1993" y="694"/>
                    <a:pt x="2063" y="628"/>
                    <a:pt x="2139" y="570"/>
                  </a:cubicBezTo>
                  <a:cubicBezTo>
                    <a:pt x="2207" y="518"/>
                    <a:pt x="2277" y="467"/>
                    <a:pt x="2354" y="431"/>
                  </a:cubicBezTo>
                  <a:cubicBezTo>
                    <a:pt x="2308" y="474"/>
                    <a:pt x="2263" y="519"/>
                    <a:pt x="2219" y="565"/>
                  </a:cubicBezTo>
                  <a:cubicBezTo>
                    <a:pt x="2128" y="661"/>
                    <a:pt x="2038" y="761"/>
                    <a:pt x="1936" y="846"/>
                  </a:cubicBezTo>
                  <a:cubicBezTo>
                    <a:pt x="1886" y="888"/>
                    <a:pt x="1831" y="924"/>
                    <a:pt x="1777" y="960"/>
                  </a:cubicBezTo>
                  <a:cubicBezTo>
                    <a:pt x="1730" y="992"/>
                    <a:pt x="1683" y="1024"/>
                    <a:pt x="1642" y="1062"/>
                  </a:cubicBezTo>
                  <a:cubicBezTo>
                    <a:pt x="1666" y="994"/>
                    <a:pt x="1698" y="929"/>
                    <a:pt x="1736" y="868"/>
                  </a:cubicBezTo>
                  <a:cubicBezTo>
                    <a:pt x="1810" y="750"/>
                    <a:pt x="1908" y="648"/>
                    <a:pt x="2022" y="569"/>
                  </a:cubicBezTo>
                  <a:cubicBezTo>
                    <a:pt x="2120" y="501"/>
                    <a:pt x="2230" y="451"/>
                    <a:pt x="2344" y="419"/>
                  </a:cubicBezTo>
                  <a:moveTo>
                    <a:pt x="1819" y="456"/>
                  </a:moveTo>
                  <a:cubicBezTo>
                    <a:pt x="1765" y="446"/>
                    <a:pt x="1711" y="433"/>
                    <a:pt x="1659" y="417"/>
                  </a:cubicBezTo>
                  <a:cubicBezTo>
                    <a:pt x="1544" y="382"/>
                    <a:pt x="1432" y="336"/>
                    <a:pt x="1324" y="283"/>
                  </a:cubicBezTo>
                  <a:cubicBezTo>
                    <a:pt x="1221" y="233"/>
                    <a:pt x="1120" y="179"/>
                    <a:pt x="1021" y="122"/>
                  </a:cubicBezTo>
                  <a:cubicBezTo>
                    <a:pt x="1083" y="128"/>
                    <a:pt x="1144" y="136"/>
                    <a:pt x="1205" y="149"/>
                  </a:cubicBezTo>
                  <a:cubicBezTo>
                    <a:pt x="1324" y="175"/>
                    <a:pt x="1440" y="216"/>
                    <a:pt x="1550" y="270"/>
                  </a:cubicBezTo>
                  <a:cubicBezTo>
                    <a:pt x="1604" y="298"/>
                    <a:pt x="1657" y="328"/>
                    <a:pt x="1708" y="362"/>
                  </a:cubicBezTo>
                  <a:cubicBezTo>
                    <a:pt x="1709" y="362"/>
                    <a:pt x="1709" y="362"/>
                    <a:pt x="1710" y="362"/>
                  </a:cubicBezTo>
                  <a:cubicBezTo>
                    <a:pt x="1636" y="319"/>
                    <a:pt x="1558" y="284"/>
                    <a:pt x="1478" y="255"/>
                  </a:cubicBezTo>
                  <a:cubicBezTo>
                    <a:pt x="1391" y="224"/>
                    <a:pt x="1301" y="202"/>
                    <a:pt x="1211" y="181"/>
                  </a:cubicBezTo>
                  <a:cubicBezTo>
                    <a:pt x="1210" y="181"/>
                    <a:pt x="1210" y="182"/>
                    <a:pt x="1211" y="182"/>
                  </a:cubicBezTo>
                  <a:cubicBezTo>
                    <a:pt x="1261" y="196"/>
                    <a:pt x="1312" y="211"/>
                    <a:pt x="1362" y="226"/>
                  </a:cubicBezTo>
                  <a:cubicBezTo>
                    <a:pt x="1449" y="254"/>
                    <a:pt x="1535" y="286"/>
                    <a:pt x="1618" y="327"/>
                  </a:cubicBezTo>
                  <a:cubicBezTo>
                    <a:pt x="1660" y="348"/>
                    <a:pt x="1701" y="371"/>
                    <a:pt x="1740" y="397"/>
                  </a:cubicBezTo>
                  <a:cubicBezTo>
                    <a:pt x="1759" y="409"/>
                    <a:pt x="1778" y="423"/>
                    <a:pt x="1796" y="437"/>
                  </a:cubicBezTo>
                  <a:cubicBezTo>
                    <a:pt x="1804" y="443"/>
                    <a:pt x="1812" y="450"/>
                    <a:pt x="1819" y="456"/>
                  </a:cubicBezTo>
                  <a:moveTo>
                    <a:pt x="1837" y="478"/>
                  </a:moveTo>
                  <a:cubicBezTo>
                    <a:pt x="1840" y="477"/>
                    <a:pt x="1842" y="477"/>
                    <a:pt x="1845" y="476"/>
                  </a:cubicBezTo>
                  <a:cubicBezTo>
                    <a:pt x="1846" y="476"/>
                    <a:pt x="1847" y="477"/>
                    <a:pt x="1847" y="477"/>
                  </a:cubicBezTo>
                  <a:cubicBezTo>
                    <a:pt x="1826" y="493"/>
                    <a:pt x="1806" y="511"/>
                    <a:pt x="1785" y="528"/>
                  </a:cubicBezTo>
                  <a:cubicBezTo>
                    <a:pt x="1762" y="548"/>
                    <a:pt x="1739" y="568"/>
                    <a:pt x="1716" y="588"/>
                  </a:cubicBezTo>
                  <a:cubicBezTo>
                    <a:pt x="1635" y="659"/>
                    <a:pt x="1556" y="733"/>
                    <a:pt x="1480" y="810"/>
                  </a:cubicBezTo>
                  <a:cubicBezTo>
                    <a:pt x="1442" y="849"/>
                    <a:pt x="1404" y="888"/>
                    <a:pt x="1367" y="929"/>
                  </a:cubicBezTo>
                  <a:cubicBezTo>
                    <a:pt x="1330" y="969"/>
                    <a:pt x="1292" y="1009"/>
                    <a:pt x="1257" y="1052"/>
                  </a:cubicBezTo>
                  <a:cubicBezTo>
                    <a:pt x="1256" y="1053"/>
                    <a:pt x="1259" y="1055"/>
                    <a:pt x="1260" y="1054"/>
                  </a:cubicBezTo>
                  <a:cubicBezTo>
                    <a:pt x="1301" y="1009"/>
                    <a:pt x="1342" y="963"/>
                    <a:pt x="1384" y="919"/>
                  </a:cubicBezTo>
                  <a:cubicBezTo>
                    <a:pt x="1460" y="840"/>
                    <a:pt x="1538" y="762"/>
                    <a:pt x="1619" y="688"/>
                  </a:cubicBezTo>
                  <a:cubicBezTo>
                    <a:pt x="1659" y="651"/>
                    <a:pt x="1699" y="615"/>
                    <a:pt x="1740" y="579"/>
                  </a:cubicBezTo>
                  <a:cubicBezTo>
                    <a:pt x="1770" y="553"/>
                    <a:pt x="1801" y="528"/>
                    <a:pt x="1831" y="502"/>
                  </a:cubicBezTo>
                  <a:cubicBezTo>
                    <a:pt x="1791" y="554"/>
                    <a:pt x="1747" y="604"/>
                    <a:pt x="1705" y="654"/>
                  </a:cubicBezTo>
                  <a:cubicBezTo>
                    <a:pt x="1612" y="765"/>
                    <a:pt x="1517" y="874"/>
                    <a:pt x="1415" y="975"/>
                  </a:cubicBezTo>
                  <a:cubicBezTo>
                    <a:pt x="1363" y="1027"/>
                    <a:pt x="1309" y="1076"/>
                    <a:pt x="1252" y="1122"/>
                  </a:cubicBezTo>
                  <a:cubicBezTo>
                    <a:pt x="1201" y="1165"/>
                    <a:pt x="1146" y="1203"/>
                    <a:pt x="1095" y="1245"/>
                  </a:cubicBezTo>
                  <a:cubicBezTo>
                    <a:pt x="1117" y="1173"/>
                    <a:pt x="1148" y="1105"/>
                    <a:pt x="1187" y="1041"/>
                  </a:cubicBezTo>
                  <a:cubicBezTo>
                    <a:pt x="1263" y="915"/>
                    <a:pt x="1366" y="809"/>
                    <a:pt x="1479" y="717"/>
                  </a:cubicBezTo>
                  <a:cubicBezTo>
                    <a:pt x="1591" y="627"/>
                    <a:pt x="1714" y="552"/>
                    <a:pt x="1836" y="477"/>
                  </a:cubicBezTo>
                  <a:lnTo>
                    <a:pt x="1837" y="478"/>
                  </a:lnTo>
                  <a:moveTo>
                    <a:pt x="1262" y="626"/>
                  </a:moveTo>
                  <a:cubicBezTo>
                    <a:pt x="1211" y="626"/>
                    <a:pt x="1159" y="622"/>
                    <a:pt x="1109" y="611"/>
                  </a:cubicBezTo>
                  <a:cubicBezTo>
                    <a:pt x="1004" y="591"/>
                    <a:pt x="909" y="546"/>
                    <a:pt x="818" y="491"/>
                  </a:cubicBezTo>
                  <a:cubicBezTo>
                    <a:pt x="730" y="438"/>
                    <a:pt x="644" y="379"/>
                    <a:pt x="551" y="335"/>
                  </a:cubicBezTo>
                  <a:cubicBezTo>
                    <a:pt x="605" y="333"/>
                    <a:pt x="660" y="336"/>
                    <a:pt x="714" y="343"/>
                  </a:cubicBezTo>
                  <a:cubicBezTo>
                    <a:pt x="822" y="358"/>
                    <a:pt x="926" y="390"/>
                    <a:pt x="1024" y="437"/>
                  </a:cubicBezTo>
                  <a:cubicBezTo>
                    <a:pt x="1073" y="461"/>
                    <a:pt x="1120" y="489"/>
                    <a:pt x="1165" y="521"/>
                  </a:cubicBezTo>
                  <a:cubicBezTo>
                    <a:pt x="1206" y="549"/>
                    <a:pt x="1243" y="581"/>
                    <a:pt x="1280" y="614"/>
                  </a:cubicBezTo>
                  <a:cubicBezTo>
                    <a:pt x="1280" y="614"/>
                    <a:pt x="1279" y="614"/>
                    <a:pt x="1278" y="614"/>
                  </a:cubicBezTo>
                  <a:cubicBezTo>
                    <a:pt x="1277" y="613"/>
                    <a:pt x="1276" y="612"/>
                    <a:pt x="1275" y="611"/>
                  </a:cubicBezTo>
                  <a:cubicBezTo>
                    <a:pt x="1230" y="595"/>
                    <a:pt x="1185" y="577"/>
                    <a:pt x="1141" y="557"/>
                  </a:cubicBezTo>
                  <a:cubicBezTo>
                    <a:pt x="1065" y="524"/>
                    <a:pt x="990" y="488"/>
                    <a:pt x="913" y="456"/>
                  </a:cubicBezTo>
                  <a:cubicBezTo>
                    <a:pt x="836" y="424"/>
                    <a:pt x="757" y="396"/>
                    <a:pt x="677" y="372"/>
                  </a:cubicBezTo>
                  <a:cubicBezTo>
                    <a:pt x="676" y="372"/>
                    <a:pt x="676" y="373"/>
                    <a:pt x="677" y="374"/>
                  </a:cubicBezTo>
                  <a:cubicBezTo>
                    <a:pt x="721" y="389"/>
                    <a:pt x="766" y="406"/>
                    <a:pt x="810" y="423"/>
                  </a:cubicBezTo>
                  <a:cubicBezTo>
                    <a:pt x="888" y="453"/>
                    <a:pt x="965" y="486"/>
                    <a:pt x="1041" y="522"/>
                  </a:cubicBezTo>
                  <a:cubicBezTo>
                    <a:pt x="1115" y="558"/>
                    <a:pt x="1189" y="595"/>
                    <a:pt x="1267" y="624"/>
                  </a:cubicBezTo>
                  <a:cubicBezTo>
                    <a:pt x="1265" y="625"/>
                    <a:pt x="1264" y="625"/>
                    <a:pt x="1262" y="626"/>
                  </a:cubicBezTo>
                  <a:moveTo>
                    <a:pt x="1270" y="636"/>
                  </a:moveTo>
                  <a:lnTo>
                    <a:pt x="1270" y="636"/>
                  </a:lnTo>
                  <a:cubicBezTo>
                    <a:pt x="1255" y="649"/>
                    <a:pt x="1240" y="662"/>
                    <a:pt x="1226" y="676"/>
                  </a:cubicBezTo>
                  <a:cubicBezTo>
                    <a:pt x="1205" y="694"/>
                    <a:pt x="1185" y="713"/>
                    <a:pt x="1166" y="732"/>
                  </a:cubicBezTo>
                  <a:cubicBezTo>
                    <a:pt x="1095" y="800"/>
                    <a:pt x="1025" y="871"/>
                    <a:pt x="960" y="945"/>
                  </a:cubicBezTo>
                  <a:cubicBezTo>
                    <a:pt x="928" y="982"/>
                    <a:pt x="898" y="1019"/>
                    <a:pt x="871" y="1059"/>
                  </a:cubicBezTo>
                  <a:cubicBezTo>
                    <a:pt x="858" y="1079"/>
                    <a:pt x="846" y="1099"/>
                    <a:pt x="835" y="1120"/>
                  </a:cubicBezTo>
                  <a:cubicBezTo>
                    <a:pt x="823" y="1141"/>
                    <a:pt x="811" y="1163"/>
                    <a:pt x="803" y="1186"/>
                  </a:cubicBezTo>
                  <a:cubicBezTo>
                    <a:pt x="802" y="1189"/>
                    <a:pt x="807" y="1192"/>
                    <a:pt x="808" y="1188"/>
                  </a:cubicBezTo>
                  <a:cubicBezTo>
                    <a:pt x="821" y="1164"/>
                    <a:pt x="832" y="1139"/>
                    <a:pt x="846" y="1114"/>
                  </a:cubicBezTo>
                  <a:cubicBezTo>
                    <a:pt x="859" y="1091"/>
                    <a:pt x="874" y="1068"/>
                    <a:pt x="889" y="1045"/>
                  </a:cubicBezTo>
                  <a:cubicBezTo>
                    <a:pt x="917" y="1006"/>
                    <a:pt x="949" y="969"/>
                    <a:pt x="983" y="934"/>
                  </a:cubicBezTo>
                  <a:cubicBezTo>
                    <a:pt x="1016" y="898"/>
                    <a:pt x="1050" y="863"/>
                    <a:pt x="1085" y="829"/>
                  </a:cubicBezTo>
                  <a:cubicBezTo>
                    <a:pt x="1119" y="794"/>
                    <a:pt x="1154" y="760"/>
                    <a:pt x="1189" y="726"/>
                  </a:cubicBezTo>
                  <a:cubicBezTo>
                    <a:pt x="1206" y="709"/>
                    <a:pt x="1224" y="693"/>
                    <a:pt x="1242" y="676"/>
                  </a:cubicBezTo>
                  <a:cubicBezTo>
                    <a:pt x="1248" y="670"/>
                    <a:pt x="1254" y="664"/>
                    <a:pt x="1260" y="659"/>
                  </a:cubicBezTo>
                  <a:cubicBezTo>
                    <a:pt x="1231" y="701"/>
                    <a:pt x="1202" y="743"/>
                    <a:pt x="1172" y="785"/>
                  </a:cubicBezTo>
                  <a:cubicBezTo>
                    <a:pt x="1099" y="890"/>
                    <a:pt x="1022" y="993"/>
                    <a:pt x="936" y="1087"/>
                  </a:cubicBezTo>
                  <a:cubicBezTo>
                    <a:pt x="894" y="1134"/>
                    <a:pt x="850" y="1179"/>
                    <a:pt x="810" y="1227"/>
                  </a:cubicBezTo>
                  <a:cubicBezTo>
                    <a:pt x="772" y="1272"/>
                    <a:pt x="734" y="1320"/>
                    <a:pt x="705" y="1372"/>
                  </a:cubicBezTo>
                  <a:cubicBezTo>
                    <a:pt x="701" y="1360"/>
                    <a:pt x="702" y="1346"/>
                    <a:pt x="704" y="1333"/>
                  </a:cubicBezTo>
                  <a:cubicBezTo>
                    <a:pt x="707" y="1315"/>
                    <a:pt x="712" y="1298"/>
                    <a:pt x="716" y="1281"/>
                  </a:cubicBezTo>
                  <a:cubicBezTo>
                    <a:pt x="725" y="1246"/>
                    <a:pt x="737" y="1212"/>
                    <a:pt x="751" y="1179"/>
                  </a:cubicBezTo>
                  <a:cubicBezTo>
                    <a:pt x="800" y="1061"/>
                    <a:pt x="876" y="954"/>
                    <a:pt x="966" y="864"/>
                  </a:cubicBezTo>
                  <a:cubicBezTo>
                    <a:pt x="1013" y="818"/>
                    <a:pt x="1064" y="775"/>
                    <a:pt x="1117" y="737"/>
                  </a:cubicBezTo>
                  <a:cubicBezTo>
                    <a:pt x="1166" y="700"/>
                    <a:pt x="1218" y="669"/>
                    <a:pt x="1270" y="63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4000"/>
              <a:buFont typeface="Girassol"/>
              <a:buNone/>
              <a:defRPr sz="4000">
                <a:solidFill>
                  <a:schemeClr val="dk1"/>
                </a:solidFill>
                <a:latin typeface="Girassol"/>
                <a:ea typeface="Girassol"/>
                <a:cs typeface="Girassol"/>
                <a:sym typeface="Girassol"/>
              </a:defRPr>
            </a:lvl1pPr>
            <a:lvl2pPr lvl="1" algn="ctr" rtl="0">
              <a:spcBef>
                <a:spcPts val="0"/>
              </a:spcBef>
              <a:spcAft>
                <a:spcPts val="0"/>
              </a:spcAft>
              <a:buClr>
                <a:schemeClr val="dk1"/>
              </a:buClr>
              <a:buSzPts val="4000"/>
              <a:buFont typeface="Girassol"/>
              <a:buNone/>
              <a:defRPr sz="4000">
                <a:solidFill>
                  <a:schemeClr val="dk1"/>
                </a:solidFill>
                <a:latin typeface="Girassol"/>
                <a:ea typeface="Girassol"/>
                <a:cs typeface="Girassol"/>
                <a:sym typeface="Girassol"/>
              </a:defRPr>
            </a:lvl2pPr>
            <a:lvl3pPr lvl="2" algn="ctr" rtl="0">
              <a:spcBef>
                <a:spcPts val="0"/>
              </a:spcBef>
              <a:spcAft>
                <a:spcPts val="0"/>
              </a:spcAft>
              <a:buClr>
                <a:schemeClr val="dk1"/>
              </a:buClr>
              <a:buSzPts val="4000"/>
              <a:buFont typeface="Girassol"/>
              <a:buNone/>
              <a:defRPr sz="4000">
                <a:solidFill>
                  <a:schemeClr val="dk1"/>
                </a:solidFill>
                <a:latin typeface="Girassol"/>
                <a:ea typeface="Girassol"/>
                <a:cs typeface="Girassol"/>
                <a:sym typeface="Girassol"/>
              </a:defRPr>
            </a:lvl3pPr>
            <a:lvl4pPr lvl="3" algn="ctr" rtl="0">
              <a:spcBef>
                <a:spcPts val="0"/>
              </a:spcBef>
              <a:spcAft>
                <a:spcPts val="0"/>
              </a:spcAft>
              <a:buClr>
                <a:schemeClr val="dk1"/>
              </a:buClr>
              <a:buSzPts val="4000"/>
              <a:buFont typeface="Girassol"/>
              <a:buNone/>
              <a:defRPr sz="4000">
                <a:solidFill>
                  <a:schemeClr val="dk1"/>
                </a:solidFill>
                <a:latin typeface="Girassol"/>
                <a:ea typeface="Girassol"/>
                <a:cs typeface="Girassol"/>
                <a:sym typeface="Girassol"/>
              </a:defRPr>
            </a:lvl4pPr>
            <a:lvl5pPr lvl="4" algn="ctr" rtl="0">
              <a:spcBef>
                <a:spcPts val="0"/>
              </a:spcBef>
              <a:spcAft>
                <a:spcPts val="0"/>
              </a:spcAft>
              <a:buClr>
                <a:schemeClr val="dk1"/>
              </a:buClr>
              <a:buSzPts val="4000"/>
              <a:buFont typeface="Girassol"/>
              <a:buNone/>
              <a:defRPr sz="4000">
                <a:solidFill>
                  <a:schemeClr val="dk1"/>
                </a:solidFill>
                <a:latin typeface="Girassol"/>
                <a:ea typeface="Girassol"/>
                <a:cs typeface="Girassol"/>
                <a:sym typeface="Girassol"/>
              </a:defRPr>
            </a:lvl5pPr>
            <a:lvl6pPr lvl="5" algn="ctr" rtl="0">
              <a:spcBef>
                <a:spcPts val="0"/>
              </a:spcBef>
              <a:spcAft>
                <a:spcPts val="0"/>
              </a:spcAft>
              <a:buClr>
                <a:schemeClr val="dk1"/>
              </a:buClr>
              <a:buSzPts val="4000"/>
              <a:buFont typeface="Girassol"/>
              <a:buNone/>
              <a:defRPr sz="4000">
                <a:solidFill>
                  <a:schemeClr val="dk1"/>
                </a:solidFill>
                <a:latin typeface="Girassol"/>
                <a:ea typeface="Girassol"/>
                <a:cs typeface="Girassol"/>
                <a:sym typeface="Girassol"/>
              </a:defRPr>
            </a:lvl6pPr>
            <a:lvl7pPr lvl="6" algn="ctr" rtl="0">
              <a:spcBef>
                <a:spcPts val="0"/>
              </a:spcBef>
              <a:spcAft>
                <a:spcPts val="0"/>
              </a:spcAft>
              <a:buClr>
                <a:schemeClr val="dk1"/>
              </a:buClr>
              <a:buSzPts val="4000"/>
              <a:buFont typeface="Girassol"/>
              <a:buNone/>
              <a:defRPr sz="4000">
                <a:solidFill>
                  <a:schemeClr val="dk1"/>
                </a:solidFill>
                <a:latin typeface="Girassol"/>
                <a:ea typeface="Girassol"/>
                <a:cs typeface="Girassol"/>
                <a:sym typeface="Girassol"/>
              </a:defRPr>
            </a:lvl7pPr>
            <a:lvl8pPr lvl="7" algn="ctr" rtl="0">
              <a:spcBef>
                <a:spcPts val="0"/>
              </a:spcBef>
              <a:spcAft>
                <a:spcPts val="0"/>
              </a:spcAft>
              <a:buClr>
                <a:schemeClr val="dk1"/>
              </a:buClr>
              <a:buSzPts val="4000"/>
              <a:buFont typeface="Girassol"/>
              <a:buNone/>
              <a:defRPr sz="4000">
                <a:solidFill>
                  <a:schemeClr val="dk1"/>
                </a:solidFill>
                <a:latin typeface="Girassol"/>
                <a:ea typeface="Girassol"/>
                <a:cs typeface="Girassol"/>
                <a:sym typeface="Girassol"/>
              </a:defRPr>
            </a:lvl8pPr>
            <a:lvl9pPr lvl="8" algn="ctr" rtl="0">
              <a:spcBef>
                <a:spcPts val="0"/>
              </a:spcBef>
              <a:spcAft>
                <a:spcPts val="0"/>
              </a:spcAft>
              <a:buClr>
                <a:schemeClr val="dk1"/>
              </a:buClr>
              <a:buSzPts val="4000"/>
              <a:buFont typeface="Girassol"/>
              <a:buNone/>
              <a:defRPr sz="4000">
                <a:solidFill>
                  <a:schemeClr val="dk1"/>
                </a:solidFill>
                <a:latin typeface="Girassol"/>
                <a:ea typeface="Girassol"/>
                <a:cs typeface="Girassol"/>
                <a:sym typeface="Girassol"/>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Caladea"/>
              <a:buChar char="●"/>
              <a:defRPr>
                <a:solidFill>
                  <a:schemeClr val="dk1"/>
                </a:solidFill>
                <a:latin typeface="Caladea"/>
                <a:ea typeface="Caladea"/>
                <a:cs typeface="Caladea"/>
                <a:sym typeface="Caladea"/>
              </a:defRPr>
            </a:lvl1pPr>
            <a:lvl2pPr marL="914400" lvl="1" indent="-317500">
              <a:lnSpc>
                <a:spcPct val="100000"/>
              </a:lnSpc>
              <a:spcBef>
                <a:spcPts val="1600"/>
              </a:spcBef>
              <a:spcAft>
                <a:spcPts val="0"/>
              </a:spcAft>
              <a:buClr>
                <a:schemeClr val="dk1"/>
              </a:buClr>
              <a:buSzPts val="1400"/>
              <a:buFont typeface="Caladea"/>
              <a:buChar char="○"/>
              <a:defRPr>
                <a:solidFill>
                  <a:schemeClr val="dk1"/>
                </a:solidFill>
                <a:latin typeface="Caladea"/>
                <a:ea typeface="Caladea"/>
                <a:cs typeface="Caladea"/>
                <a:sym typeface="Caladea"/>
              </a:defRPr>
            </a:lvl2pPr>
            <a:lvl3pPr marL="1371600" lvl="2" indent="-317500">
              <a:lnSpc>
                <a:spcPct val="100000"/>
              </a:lnSpc>
              <a:spcBef>
                <a:spcPts val="1600"/>
              </a:spcBef>
              <a:spcAft>
                <a:spcPts val="0"/>
              </a:spcAft>
              <a:buClr>
                <a:schemeClr val="dk1"/>
              </a:buClr>
              <a:buSzPts val="1400"/>
              <a:buFont typeface="Caladea"/>
              <a:buChar char="■"/>
              <a:defRPr>
                <a:solidFill>
                  <a:schemeClr val="dk1"/>
                </a:solidFill>
                <a:latin typeface="Caladea"/>
                <a:ea typeface="Caladea"/>
                <a:cs typeface="Caladea"/>
                <a:sym typeface="Caladea"/>
              </a:defRPr>
            </a:lvl3pPr>
            <a:lvl4pPr marL="1828800" lvl="3" indent="-317500">
              <a:lnSpc>
                <a:spcPct val="100000"/>
              </a:lnSpc>
              <a:spcBef>
                <a:spcPts val="1600"/>
              </a:spcBef>
              <a:spcAft>
                <a:spcPts val="0"/>
              </a:spcAft>
              <a:buClr>
                <a:schemeClr val="dk1"/>
              </a:buClr>
              <a:buSzPts val="1400"/>
              <a:buFont typeface="Caladea"/>
              <a:buChar char="●"/>
              <a:defRPr>
                <a:solidFill>
                  <a:schemeClr val="dk1"/>
                </a:solidFill>
                <a:latin typeface="Caladea"/>
                <a:ea typeface="Caladea"/>
                <a:cs typeface="Caladea"/>
                <a:sym typeface="Caladea"/>
              </a:defRPr>
            </a:lvl4pPr>
            <a:lvl5pPr marL="2286000" lvl="4" indent="-317500">
              <a:lnSpc>
                <a:spcPct val="100000"/>
              </a:lnSpc>
              <a:spcBef>
                <a:spcPts val="1600"/>
              </a:spcBef>
              <a:spcAft>
                <a:spcPts val="0"/>
              </a:spcAft>
              <a:buClr>
                <a:schemeClr val="dk1"/>
              </a:buClr>
              <a:buSzPts val="1400"/>
              <a:buFont typeface="Caladea"/>
              <a:buChar char="○"/>
              <a:defRPr>
                <a:solidFill>
                  <a:schemeClr val="dk1"/>
                </a:solidFill>
                <a:latin typeface="Caladea"/>
                <a:ea typeface="Caladea"/>
                <a:cs typeface="Caladea"/>
                <a:sym typeface="Caladea"/>
              </a:defRPr>
            </a:lvl5pPr>
            <a:lvl6pPr marL="2743200" lvl="5" indent="-317500">
              <a:lnSpc>
                <a:spcPct val="100000"/>
              </a:lnSpc>
              <a:spcBef>
                <a:spcPts val="1600"/>
              </a:spcBef>
              <a:spcAft>
                <a:spcPts val="0"/>
              </a:spcAft>
              <a:buClr>
                <a:schemeClr val="dk1"/>
              </a:buClr>
              <a:buSzPts val="1400"/>
              <a:buFont typeface="Caladea"/>
              <a:buChar char="■"/>
              <a:defRPr>
                <a:solidFill>
                  <a:schemeClr val="dk1"/>
                </a:solidFill>
                <a:latin typeface="Caladea"/>
                <a:ea typeface="Caladea"/>
                <a:cs typeface="Caladea"/>
                <a:sym typeface="Caladea"/>
              </a:defRPr>
            </a:lvl6pPr>
            <a:lvl7pPr marL="3200400" lvl="6" indent="-317500">
              <a:lnSpc>
                <a:spcPct val="100000"/>
              </a:lnSpc>
              <a:spcBef>
                <a:spcPts val="1600"/>
              </a:spcBef>
              <a:spcAft>
                <a:spcPts val="0"/>
              </a:spcAft>
              <a:buClr>
                <a:schemeClr val="dk1"/>
              </a:buClr>
              <a:buSzPts val="1400"/>
              <a:buFont typeface="Caladea"/>
              <a:buChar char="●"/>
              <a:defRPr>
                <a:solidFill>
                  <a:schemeClr val="dk1"/>
                </a:solidFill>
                <a:latin typeface="Caladea"/>
                <a:ea typeface="Caladea"/>
                <a:cs typeface="Caladea"/>
                <a:sym typeface="Caladea"/>
              </a:defRPr>
            </a:lvl7pPr>
            <a:lvl8pPr marL="3657600" lvl="7" indent="-317500">
              <a:lnSpc>
                <a:spcPct val="100000"/>
              </a:lnSpc>
              <a:spcBef>
                <a:spcPts val="1600"/>
              </a:spcBef>
              <a:spcAft>
                <a:spcPts val="0"/>
              </a:spcAft>
              <a:buClr>
                <a:schemeClr val="dk1"/>
              </a:buClr>
              <a:buSzPts val="1400"/>
              <a:buFont typeface="Caladea"/>
              <a:buChar char="○"/>
              <a:defRPr>
                <a:solidFill>
                  <a:schemeClr val="dk1"/>
                </a:solidFill>
                <a:latin typeface="Caladea"/>
                <a:ea typeface="Caladea"/>
                <a:cs typeface="Caladea"/>
                <a:sym typeface="Caladea"/>
              </a:defRPr>
            </a:lvl8pPr>
            <a:lvl9pPr marL="4114800" lvl="8" indent="-317500">
              <a:lnSpc>
                <a:spcPct val="100000"/>
              </a:lnSpc>
              <a:spcBef>
                <a:spcPts val="1600"/>
              </a:spcBef>
              <a:spcAft>
                <a:spcPts val="1600"/>
              </a:spcAft>
              <a:buClr>
                <a:schemeClr val="dk1"/>
              </a:buClr>
              <a:buSzPts val="1400"/>
              <a:buFont typeface="Caladea"/>
              <a:buChar char="■"/>
              <a:defRPr>
                <a:solidFill>
                  <a:schemeClr val="dk1"/>
                </a:solidFill>
                <a:latin typeface="Caladea"/>
                <a:ea typeface="Caladea"/>
                <a:cs typeface="Caladea"/>
                <a:sym typeface="Caladea"/>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6" r:id="rId2"/>
    <p:sldLayoutId id="2147483658" r:id="rId3"/>
    <p:sldLayoutId id="2147483660" r:id="rId4"/>
    <p:sldLayoutId id="2147483662" r:id="rId5"/>
    <p:sldLayoutId id="2147483665" r:id="rId6"/>
    <p:sldLayoutId id="2147483668" r:id="rId7"/>
    <p:sldLayoutId id="2147483671" r:id="rId8"/>
    <p:sldLayoutId id="2147483679" r:id="rId9"/>
    <p:sldLayoutId id="2147483680" r:id="rId10"/>
    <p:sldLayoutId id="2147483685"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F9076F98-ADD3-8682-2E07-B6FC3410464D}"/>
              </a:ext>
            </a:extLst>
          </p:cNvPr>
          <p:cNvSpPr>
            <a:spLocks noGrp="1"/>
          </p:cNvSpPr>
          <p:nvPr>
            <p:ph type="title"/>
          </p:nvPr>
        </p:nvSpPr>
        <p:spPr>
          <a:xfrm>
            <a:off x="628650" y="273844"/>
            <a:ext cx="7886700" cy="994172"/>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AD133FA4-0E74-5EF8-47EB-B2F681EE87F2}"/>
              </a:ext>
            </a:extLst>
          </p:cNvPr>
          <p:cNvSpPr>
            <a:spLocks noGrp="1"/>
          </p:cNvSpPr>
          <p:nvPr>
            <p:ph type="body" idx="1"/>
          </p:nvPr>
        </p:nvSpPr>
        <p:spPr>
          <a:xfrm>
            <a:off x="628650" y="1369219"/>
            <a:ext cx="7886700" cy="3263504"/>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916B17FA-39AD-87D9-38DA-640F645F100E}"/>
              </a:ext>
            </a:extLst>
          </p:cNvPr>
          <p:cNvSpPr>
            <a:spLocks noGrp="1"/>
          </p:cNvSpPr>
          <p:nvPr>
            <p:ph type="dt" sz="half" idx="2"/>
          </p:nvPr>
        </p:nvSpPr>
        <p:spPr>
          <a:xfrm>
            <a:off x="6457950" y="4767263"/>
            <a:ext cx="2057400" cy="273844"/>
          </a:xfrm>
          <a:prstGeom prst="rect">
            <a:avLst/>
          </a:prstGeom>
        </p:spPr>
        <p:txBody>
          <a:bodyPr vert="horz" lIns="91440" tIns="45720" rIns="91440" bIns="45720" rtlCol="1" anchor="ctr"/>
          <a:lstStyle>
            <a:lvl1pPr algn="r">
              <a:defRPr sz="900">
                <a:solidFill>
                  <a:schemeClr val="tx1">
                    <a:tint val="82000"/>
                  </a:schemeClr>
                </a:solidFill>
              </a:defRPr>
            </a:lvl1pPr>
          </a:lstStyle>
          <a:p>
            <a:fld id="{EA0C2648-BA63-4B71-BAC2-0BC18CDB9FC9}" type="datetimeFigureOut">
              <a:rPr lang="he-IL" smtClean="0"/>
              <a:t>י"א/תמוז/תשפ"ד</a:t>
            </a:fld>
            <a:endParaRPr lang="he-IL"/>
          </a:p>
        </p:txBody>
      </p:sp>
      <p:sp>
        <p:nvSpPr>
          <p:cNvPr id="5" name="מציין מיקום של כותרת תחתונה 4">
            <a:extLst>
              <a:ext uri="{FF2B5EF4-FFF2-40B4-BE49-F238E27FC236}">
                <a16:creationId xmlns:a16="http://schemas.microsoft.com/office/drawing/2014/main" id="{792F8B5F-85AC-B007-F40D-B42A39272273}"/>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1" anchor="ctr"/>
          <a:lstStyle>
            <a:lvl1pPr algn="ctr">
              <a:defRPr sz="900">
                <a:solidFill>
                  <a:schemeClr val="tx1">
                    <a:tint val="82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9F44B790-B079-CAD9-D35C-BC74D60AB995}"/>
              </a:ext>
            </a:extLst>
          </p:cNvPr>
          <p:cNvSpPr>
            <a:spLocks noGrp="1"/>
          </p:cNvSpPr>
          <p:nvPr>
            <p:ph type="sldNum" sz="quarter" idx="4"/>
          </p:nvPr>
        </p:nvSpPr>
        <p:spPr>
          <a:xfrm>
            <a:off x="628650" y="4767263"/>
            <a:ext cx="2057400" cy="273844"/>
          </a:xfrm>
          <a:prstGeom prst="rect">
            <a:avLst/>
          </a:prstGeom>
        </p:spPr>
        <p:txBody>
          <a:bodyPr vert="horz" lIns="91440" tIns="45720" rIns="91440" bIns="45720" rtlCol="1" anchor="ctr"/>
          <a:lstStyle>
            <a:lvl1pPr algn="l">
              <a:defRPr sz="900">
                <a:solidFill>
                  <a:schemeClr val="tx1">
                    <a:tint val="82000"/>
                  </a:schemeClr>
                </a:solidFill>
              </a:defRPr>
            </a:lvl1pPr>
          </a:lstStyle>
          <a:p>
            <a:fld id="{2867A1E6-FD2B-410D-8F37-604D62704D52}" type="slidenum">
              <a:rPr lang="he-IL" smtClean="0"/>
              <a:t>‹#›</a:t>
            </a:fld>
            <a:endParaRPr lang="he-IL"/>
          </a:p>
        </p:txBody>
      </p:sp>
    </p:spTree>
    <p:extLst>
      <p:ext uri="{BB962C8B-B14F-4D97-AF65-F5344CB8AC3E}">
        <p14:creationId xmlns:p14="http://schemas.microsoft.com/office/powerpoint/2010/main" val="3219550728"/>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r" defTabSz="685800" rtl="1"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r" defTabSz="685800" rtl="1"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r" defTabSz="685800" rtl="1"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r" defTabSz="685800" rtl="1"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he-IL"/>
      </a:defPPr>
      <a:lvl1pPr marL="0" algn="r" defTabSz="685800" rtl="1" eaLnBrk="1" latinLnBrk="0" hangingPunct="1">
        <a:defRPr sz="1350" kern="1200">
          <a:solidFill>
            <a:schemeClr val="tx1"/>
          </a:solidFill>
          <a:latin typeface="+mn-lt"/>
          <a:ea typeface="+mn-ea"/>
          <a:cs typeface="+mn-cs"/>
        </a:defRPr>
      </a:lvl1pPr>
      <a:lvl2pPr marL="342900" algn="r" defTabSz="685800" rtl="1" eaLnBrk="1" latinLnBrk="0" hangingPunct="1">
        <a:defRPr sz="1350" kern="1200">
          <a:solidFill>
            <a:schemeClr val="tx1"/>
          </a:solidFill>
          <a:latin typeface="+mn-lt"/>
          <a:ea typeface="+mn-ea"/>
          <a:cs typeface="+mn-cs"/>
        </a:defRPr>
      </a:lvl2pPr>
      <a:lvl3pPr marL="685800" algn="r" defTabSz="685800" rtl="1" eaLnBrk="1" latinLnBrk="0" hangingPunct="1">
        <a:defRPr sz="1350" kern="1200">
          <a:solidFill>
            <a:schemeClr val="tx1"/>
          </a:solidFill>
          <a:latin typeface="+mn-lt"/>
          <a:ea typeface="+mn-ea"/>
          <a:cs typeface="+mn-cs"/>
        </a:defRPr>
      </a:lvl3pPr>
      <a:lvl4pPr marL="1028700" algn="r" defTabSz="685800" rtl="1" eaLnBrk="1" latinLnBrk="0" hangingPunct="1">
        <a:defRPr sz="1350" kern="1200">
          <a:solidFill>
            <a:schemeClr val="tx1"/>
          </a:solidFill>
          <a:latin typeface="+mn-lt"/>
          <a:ea typeface="+mn-ea"/>
          <a:cs typeface="+mn-cs"/>
        </a:defRPr>
      </a:lvl4pPr>
      <a:lvl5pPr marL="1371600" algn="r" defTabSz="685800" rtl="1" eaLnBrk="1" latinLnBrk="0" hangingPunct="1">
        <a:defRPr sz="1350" kern="1200">
          <a:solidFill>
            <a:schemeClr val="tx1"/>
          </a:solidFill>
          <a:latin typeface="+mn-lt"/>
          <a:ea typeface="+mn-ea"/>
          <a:cs typeface="+mn-cs"/>
        </a:defRPr>
      </a:lvl5pPr>
      <a:lvl6pPr marL="1714500" algn="r" defTabSz="685800" rtl="1" eaLnBrk="1" latinLnBrk="0" hangingPunct="1">
        <a:defRPr sz="1350" kern="1200">
          <a:solidFill>
            <a:schemeClr val="tx1"/>
          </a:solidFill>
          <a:latin typeface="+mn-lt"/>
          <a:ea typeface="+mn-ea"/>
          <a:cs typeface="+mn-cs"/>
        </a:defRPr>
      </a:lvl6pPr>
      <a:lvl7pPr marL="2057400" algn="r" defTabSz="685800" rtl="1" eaLnBrk="1" latinLnBrk="0" hangingPunct="1">
        <a:defRPr sz="1350" kern="1200">
          <a:solidFill>
            <a:schemeClr val="tx1"/>
          </a:solidFill>
          <a:latin typeface="+mn-lt"/>
          <a:ea typeface="+mn-ea"/>
          <a:cs typeface="+mn-cs"/>
        </a:defRPr>
      </a:lvl7pPr>
      <a:lvl8pPr marL="2400300" algn="r" defTabSz="685800" rtl="1" eaLnBrk="1" latinLnBrk="0" hangingPunct="1">
        <a:defRPr sz="1350" kern="1200">
          <a:solidFill>
            <a:schemeClr val="tx1"/>
          </a:solidFill>
          <a:latin typeface="+mn-lt"/>
          <a:ea typeface="+mn-ea"/>
          <a:cs typeface="+mn-cs"/>
        </a:defRPr>
      </a:lvl8pPr>
      <a:lvl9pPr marL="2743200" algn="r" defTabSz="685800" rtl="1"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11.xml"/><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330.png"/><Relationship Id="rId2" Type="http://schemas.openxmlformats.org/officeDocument/2006/relationships/notesSlide" Target="../notesSlides/notesSlide17.xml"/><Relationship Id="rId1" Type="http://schemas.openxmlformats.org/officeDocument/2006/relationships/slideLayout" Target="../slideLayouts/slideLayout11.xml"/><Relationship Id="rId5" Type="http://schemas.openxmlformats.org/officeDocument/2006/relationships/image" Target="../media/image35.png"/><Relationship Id="rId4" Type="http://schemas.openxmlformats.org/officeDocument/2006/relationships/image" Target="../media/image340.png"/></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11.xml"/><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37.png"/></Relationships>
</file>

<file path=ppt/slides/_rels/slide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5.png"/><Relationship Id="rId7" Type="http://schemas.openxmlformats.org/officeDocument/2006/relationships/image" Target="../media/image49.png"/><Relationship Id="rId2" Type="http://schemas.openxmlformats.org/officeDocument/2006/relationships/notesSlide" Target="../notesSlides/notesSlide27.xml"/><Relationship Id="rId1" Type="http://schemas.openxmlformats.org/officeDocument/2006/relationships/slideLayout" Target="../slideLayouts/slideLayout11.xml"/><Relationship Id="rId6" Type="http://schemas.openxmlformats.org/officeDocument/2006/relationships/image" Target="../media/image48.png"/><Relationship Id="rId5" Type="http://schemas.openxmlformats.org/officeDocument/2006/relationships/image" Target="../media/image47.jpeg"/><Relationship Id="rId4" Type="http://schemas.openxmlformats.org/officeDocument/2006/relationships/image" Target="../media/image46.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8.xml"/><Relationship Id="rId4" Type="http://schemas.openxmlformats.org/officeDocument/2006/relationships/image" Target="../media/image51.png"/></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0.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21.jpg"/><Relationship Id="rId4" Type="http://schemas.openxmlformats.org/officeDocument/2006/relationships/image" Target="../media/image20.jpg"/></Relationships>
</file>

<file path=ppt/slides/_rels/slide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24.png"/><Relationship Id="rId5" Type="http://schemas.openxmlformats.org/officeDocument/2006/relationships/image" Target="../media/image13.jpeg"/><Relationship Id="rId4" Type="http://schemas.openxmlformats.org/officeDocument/2006/relationships/image" Target="../media/image23.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2">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rtl="1">
              <a:buClrTx/>
            </a:pPr>
            <a:endParaRPr lang="en-US" sz="1350" kern="1200">
              <a:solidFill>
                <a:prstClr val="white"/>
              </a:solidFill>
              <a:latin typeface="Aptos" panose="02110004020202020204"/>
            </a:endParaRPr>
          </a:p>
        </p:txBody>
      </p:sp>
      <p:pic>
        <p:nvPicPr>
          <p:cNvPr id="8" name="Google Shape;324;p14">
            <a:extLst>
              <a:ext uri="{FF2B5EF4-FFF2-40B4-BE49-F238E27FC236}">
                <a16:creationId xmlns:a16="http://schemas.microsoft.com/office/drawing/2014/main" id="{BA8B8F6B-3DA8-92C5-9D9D-AE3AE1E831C4}"/>
              </a:ext>
            </a:extLst>
          </p:cNvPr>
          <p:cNvPicPr preferRelativeResize="0"/>
          <p:nvPr/>
        </p:nvPicPr>
        <p:blipFill rotWithShape="1">
          <a:blip r:embed="rId3">
            <a:alphaModFix amt="50000"/>
          </a:blip>
          <a:srcRect t="14811" r="-1" b="10169"/>
          <a:stretch/>
        </p:blipFill>
        <p:spPr>
          <a:xfrm>
            <a:off x="2302" y="7"/>
            <a:ext cx="9141698" cy="5143493"/>
          </a:xfrm>
          <a:prstGeom prst="rect">
            <a:avLst/>
          </a:prstGeom>
          <a:noFill/>
        </p:spPr>
      </p:pic>
      <p:sp>
        <p:nvSpPr>
          <p:cNvPr id="2" name="כותרת 1">
            <a:extLst>
              <a:ext uri="{FF2B5EF4-FFF2-40B4-BE49-F238E27FC236}">
                <a16:creationId xmlns:a16="http://schemas.microsoft.com/office/drawing/2014/main" id="{B693183F-E1BD-737E-8846-433965D35170}"/>
              </a:ext>
            </a:extLst>
          </p:cNvPr>
          <p:cNvSpPr>
            <a:spLocks noGrp="1"/>
          </p:cNvSpPr>
          <p:nvPr>
            <p:ph type="ctrTitle"/>
          </p:nvPr>
        </p:nvSpPr>
        <p:spPr>
          <a:xfrm>
            <a:off x="1145286" y="1072449"/>
            <a:ext cx="7051766" cy="2297430"/>
          </a:xfrm>
        </p:spPr>
        <p:txBody>
          <a:bodyPr>
            <a:normAutofit/>
          </a:bodyPr>
          <a:lstStyle/>
          <a:p>
            <a:r>
              <a:rPr lang="en-US" sz="3825" b="1" kern="100" dirty="0">
                <a:solidFill>
                  <a:schemeClr val="bg1"/>
                </a:solidFill>
                <a:latin typeface="Aharoni" panose="02010803020104030203" pitchFamily="2" charset="-79"/>
                <a:ea typeface="Calibri" panose="020F0502020204030204" pitchFamily="34" charset="0"/>
                <a:cs typeface="Aharoni" panose="02010803020104030203" pitchFamily="2" charset="-79"/>
              </a:rPr>
              <a:t>Host-Microbe link prediction in Madagascar</a:t>
            </a:r>
            <a:br>
              <a:rPr lang="en-US" sz="3825" b="1" kern="100" dirty="0">
                <a:solidFill>
                  <a:schemeClr val="bg1"/>
                </a:solidFill>
                <a:latin typeface="Aharoni" panose="02010803020104030203" pitchFamily="2" charset="-79"/>
                <a:ea typeface="Calibri" panose="020F0502020204030204" pitchFamily="34" charset="0"/>
                <a:cs typeface="Aharoni" panose="02010803020104030203" pitchFamily="2" charset="-79"/>
              </a:rPr>
            </a:br>
            <a:endParaRPr lang="he-IL" sz="3825" b="1" dirty="0">
              <a:solidFill>
                <a:schemeClr val="bg1"/>
              </a:solidFill>
              <a:latin typeface="Aharoni" panose="02010803020104030203" pitchFamily="2" charset="-79"/>
              <a:cs typeface="Aharoni" panose="02010803020104030203" pitchFamily="2" charset="-79"/>
            </a:endParaRPr>
          </a:p>
        </p:txBody>
      </p:sp>
      <p:sp>
        <p:nvSpPr>
          <p:cNvPr id="3" name="כותרת משנה 2">
            <a:extLst>
              <a:ext uri="{FF2B5EF4-FFF2-40B4-BE49-F238E27FC236}">
                <a16:creationId xmlns:a16="http://schemas.microsoft.com/office/drawing/2014/main" id="{7F193DA7-D87E-508F-050A-9235C61CEFCF}"/>
              </a:ext>
            </a:extLst>
          </p:cNvPr>
          <p:cNvSpPr>
            <a:spLocks noGrp="1"/>
          </p:cNvSpPr>
          <p:nvPr>
            <p:ph type="subTitle" idx="1"/>
          </p:nvPr>
        </p:nvSpPr>
        <p:spPr>
          <a:xfrm>
            <a:off x="1145286" y="3449574"/>
            <a:ext cx="6858000" cy="1152144"/>
          </a:xfrm>
        </p:spPr>
        <p:txBody>
          <a:bodyPr>
            <a:normAutofit/>
          </a:bodyPr>
          <a:lstStyle/>
          <a:p>
            <a:r>
              <a:rPr lang="en-US" dirty="0">
                <a:solidFill>
                  <a:schemeClr val="bg1"/>
                </a:solidFill>
                <a:latin typeface="Century Gothic" panose="020B0502020202020204" pitchFamily="34" charset="0"/>
                <a:cs typeface="Aharoni" panose="02010803020104030203" pitchFamily="2" charset="-79"/>
              </a:rPr>
              <a:t>Ofir Gormes</a:t>
            </a:r>
            <a:br>
              <a:rPr lang="en-US" dirty="0">
                <a:solidFill>
                  <a:schemeClr val="bg1"/>
                </a:solidFill>
                <a:latin typeface="Century Gothic" panose="020B0502020202020204" pitchFamily="34" charset="0"/>
                <a:cs typeface="Aharoni" panose="02010803020104030203" pitchFamily="2" charset="-79"/>
              </a:rPr>
            </a:br>
            <a:r>
              <a:rPr lang="en-US" dirty="0">
                <a:solidFill>
                  <a:schemeClr val="bg1"/>
                </a:solidFill>
                <a:latin typeface="Century Gothic" panose="020B0502020202020204" pitchFamily="34" charset="0"/>
                <a:cs typeface="Aharoni" panose="02010803020104030203" pitchFamily="2" charset="-79"/>
              </a:rPr>
              <a:t>Eden Bresler</a:t>
            </a:r>
            <a:endParaRPr lang="he-IL" dirty="0">
              <a:solidFill>
                <a:schemeClr val="bg1"/>
              </a:solidFill>
              <a:latin typeface="Century Gothic" panose="020B0502020202020204" pitchFamily="34" charset="0"/>
              <a:cs typeface="Aharoni" panose="02010803020104030203" pitchFamily="2" charset="-79"/>
            </a:endParaRPr>
          </a:p>
        </p:txBody>
      </p:sp>
      <p:sp>
        <p:nvSpPr>
          <p:cNvPr id="15"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80655" y="3276467"/>
            <a:ext cx="3182692" cy="13716"/>
          </a:xfrm>
          <a:custGeom>
            <a:avLst/>
            <a:gdLst>
              <a:gd name="connsiteX0" fmla="*/ 0 w 3182692"/>
              <a:gd name="connsiteY0" fmla="*/ 0 h 13716"/>
              <a:gd name="connsiteX1" fmla="*/ 636538 w 3182692"/>
              <a:gd name="connsiteY1" fmla="*/ 0 h 13716"/>
              <a:gd name="connsiteX2" fmla="*/ 1273077 w 3182692"/>
              <a:gd name="connsiteY2" fmla="*/ 0 h 13716"/>
              <a:gd name="connsiteX3" fmla="*/ 1909615 w 3182692"/>
              <a:gd name="connsiteY3" fmla="*/ 0 h 13716"/>
              <a:gd name="connsiteX4" fmla="*/ 2482500 w 3182692"/>
              <a:gd name="connsiteY4" fmla="*/ 0 h 13716"/>
              <a:gd name="connsiteX5" fmla="*/ 3182692 w 3182692"/>
              <a:gd name="connsiteY5" fmla="*/ 0 h 13716"/>
              <a:gd name="connsiteX6" fmla="*/ 3182692 w 3182692"/>
              <a:gd name="connsiteY6" fmla="*/ 13716 h 13716"/>
              <a:gd name="connsiteX7" fmla="*/ 2609807 w 3182692"/>
              <a:gd name="connsiteY7" fmla="*/ 13716 h 13716"/>
              <a:gd name="connsiteX8" fmla="*/ 2068750 w 3182692"/>
              <a:gd name="connsiteY8" fmla="*/ 13716 h 13716"/>
              <a:gd name="connsiteX9" fmla="*/ 1432211 w 3182692"/>
              <a:gd name="connsiteY9" fmla="*/ 13716 h 13716"/>
              <a:gd name="connsiteX10" fmla="*/ 859327 w 3182692"/>
              <a:gd name="connsiteY10" fmla="*/ 13716 h 13716"/>
              <a:gd name="connsiteX11" fmla="*/ 0 w 3182692"/>
              <a:gd name="connsiteY11" fmla="*/ 13716 h 13716"/>
              <a:gd name="connsiteX12" fmla="*/ 0 w 3182692"/>
              <a:gd name="connsiteY12"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82692" h="13716" fill="none" extrusionOk="0">
                <a:moveTo>
                  <a:pt x="0" y="0"/>
                </a:moveTo>
                <a:cubicBezTo>
                  <a:pt x="253588" y="25878"/>
                  <a:pt x="409323" y="-5359"/>
                  <a:pt x="636538" y="0"/>
                </a:cubicBezTo>
                <a:cubicBezTo>
                  <a:pt x="863753" y="5359"/>
                  <a:pt x="1007727" y="-28"/>
                  <a:pt x="1273077" y="0"/>
                </a:cubicBezTo>
                <a:cubicBezTo>
                  <a:pt x="1538427" y="28"/>
                  <a:pt x="1698640" y="-12775"/>
                  <a:pt x="1909615" y="0"/>
                </a:cubicBezTo>
                <a:cubicBezTo>
                  <a:pt x="2120590" y="12775"/>
                  <a:pt x="2210293" y="-21823"/>
                  <a:pt x="2482500" y="0"/>
                </a:cubicBezTo>
                <a:cubicBezTo>
                  <a:pt x="2754708" y="21823"/>
                  <a:pt x="3004133" y="-28750"/>
                  <a:pt x="3182692" y="0"/>
                </a:cubicBezTo>
                <a:cubicBezTo>
                  <a:pt x="3182906" y="4075"/>
                  <a:pt x="3183008" y="9784"/>
                  <a:pt x="3182692" y="13716"/>
                </a:cubicBezTo>
                <a:cubicBezTo>
                  <a:pt x="2947402" y="17868"/>
                  <a:pt x="2876226" y="22619"/>
                  <a:pt x="2609807" y="13716"/>
                </a:cubicBezTo>
                <a:cubicBezTo>
                  <a:pt x="2343389" y="4813"/>
                  <a:pt x="2326689" y="21007"/>
                  <a:pt x="2068750" y="13716"/>
                </a:cubicBezTo>
                <a:cubicBezTo>
                  <a:pt x="1810811" y="6425"/>
                  <a:pt x="1713836" y="43647"/>
                  <a:pt x="1432211" y="13716"/>
                </a:cubicBezTo>
                <a:cubicBezTo>
                  <a:pt x="1150586" y="-16215"/>
                  <a:pt x="982765" y="-825"/>
                  <a:pt x="859327" y="13716"/>
                </a:cubicBezTo>
                <a:cubicBezTo>
                  <a:pt x="735889" y="28257"/>
                  <a:pt x="254183" y="30659"/>
                  <a:pt x="0" y="13716"/>
                </a:cubicBezTo>
                <a:cubicBezTo>
                  <a:pt x="-535" y="8247"/>
                  <a:pt x="-201" y="2959"/>
                  <a:pt x="0" y="0"/>
                </a:cubicBezTo>
                <a:close/>
              </a:path>
              <a:path w="3182692" h="13716" stroke="0" extrusionOk="0">
                <a:moveTo>
                  <a:pt x="0" y="0"/>
                </a:moveTo>
                <a:cubicBezTo>
                  <a:pt x="243108" y="-22426"/>
                  <a:pt x="387854" y="22949"/>
                  <a:pt x="572885" y="0"/>
                </a:cubicBezTo>
                <a:cubicBezTo>
                  <a:pt x="757916" y="-22949"/>
                  <a:pt x="923707" y="6797"/>
                  <a:pt x="1113942" y="0"/>
                </a:cubicBezTo>
                <a:cubicBezTo>
                  <a:pt x="1304177" y="-6797"/>
                  <a:pt x="1495991" y="20627"/>
                  <a:pt x="1686827" y="0"/>
                </a:cubicBezTo>
                <a:cubicBezTo>
                  <a:pt x="1877663" y="-20627"/>
                  <a:pt x="2170182" y="-20672"/>
                  <a:pt x="2323365" y="0"/>
                </a:cubicBezTo>
                <a:cubicBezTo>
                  <a:pt x="2476548" y="20672"/>
                  <a:pt x="2919164" y="6097"/>
                  <a:pt x="3182692" y="0"/>
                </a:cubicBezTo>
                <a:cubicBezTo>
                  <a:pt x="3182126" y="5320"/>
                  <a:pt x="3182368" y="9001"/>
                  <a:pt x="3182692" y="13716"/>
                </a:cubicBezTo>
                <a:cubicBezTo>
                  <a:pt x="3026065" y="-15421"/>
                  <a:pt x="2775006" y="18495"/>
                  <a:pt x="2546154" y="13716"/>
                </a:cubicBezTo>
                <a:cubicBezTo>
                  <a:pt x="2317302" y="8937"/>
                  <a:pt x="2168173" y="-13085"/>
                  <a:pt x="1845961" y="13716"/>
                </a:cubicBezTo>
                <a:cubicBezTo>
                  <a:pt x="1523749" y="40517"/>
                  <a:pt x="1450078" y="-5416"/>
                  <a:pt x="1304904" y="13716"/>
                </a:cubicBezTo>
                <a:cubicBezTo>
                  <a:pt x="1159730" y="32848"/>
                  <a:pt x="942635" y="-14593"/>
                  <a:pt x="604711" y="13716"/>
                </a:cubicBezTo>
                <a:cubicBezTo>
                  <a:pt x="266787" y="42025"/>
                  <a:pt x="141927" y="-12967"/>
                  <a:pt x="0" y="13716"/>
                </a:cubicBezTo>
                <a:cubicBezTo>
                  <a:pt x="58" y="7834"/>
                  <a:pt x="453" y="5833"/>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rtl="1">
              <a:buClrTx/>
            </a:pPr>
            <a:endParaRPr lang="en-US" sz="1350" kern="1200">
              <a:solidFill>
                <a:prstClr val="white"/>
              </a:solidFill>
              <a:latin typeface="Aptos" panose="02110004020202020204"/>
            </a:endParaRPr>
          </a:p>
        </p:txBody>
      </p:sp>
      <p:sp>
        <p:nvSpPr>
          <p:cNvPr id="4" name="Rectangle 1">
            <a:extLst>
              <a:ext uri="{FF2B5EF4-FFF2-40B4-BE49-F238E27FC236}">
                <a16:creationId xmlns:a16="http://schemas.microsoft.com/office/drawing/2014/main" id="{9229B7A0-C089-0ADD-2743-98902FC8E675}"/>
              </a:ext>
            </a:extLst>
          </p:cNvPr>
          <p:cNvSpPr>
            <a:spLocks noChangeArrowheads="1"/>
          </p:cNvSpPr>
          <p:nvPr/>
        </p:nvSpPr>
        <p:spPr bwMode="auto">
          <a:xfrm>
            <a:off x="9005436" y="-138499"/>
            <a:ext cx="138564"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anchor="ctr" anchorCtr="0" compatLnSpc="1">
            <a:prstTxWarp prst="textNoShape">
              <a:avLst/>
            </a:prstTxWarp>
            <a:spAutoFit/>
          </a:bodyPr>
          <a:lstStyle/>
          <a:p>
            <a:pPr algn="r" defTabSz="685800" rtl="1">
              <a:buClrTx/>
            </a:pPr>
            <a:endParaRPr lang="he-IL" sz="1350" kern="1200">
              <a:solidFill>
                <a:prstClr val="black"/>
              </a:solidFill>
              <a:latin typeface="Aptos" panose="02110004020202020204"/>
              <a:ea typeface="+mn-ea"/>
              <a:cs typeface="Arial" panose="020B0604020202020204" pitchFamily="34" charset="0"/>
            </a:endParaRPr>
          </a:p>
        </p:txBody>
      </p:sp>
      <p:sp>
        <p:nvSpPr>
          <p:cNvPr id="5" name="Google Shape;487;p38">
            <a:extLst>
              <a:ext uri="{FF2B5EF4-FFF2-40B4-BE49-F238E27FC236}">
                <a16:creationId xmlns:a16="http://schemas.microsoft.com/office/drawing/2014/main" id="{AA089C36-05D7-510A-1A99-5AA0A32D0732}"/>
              </a:ext>
            </a:extLst>
          </p:cNvPr>
          <p:cNvSpPr txBox="1">
            <a:spLocks/>
          </p:cNvSpPr>
          <p:nvPr/>
        </p:nvSpPr>
        <p:spPr>
          <a:xfrm>
            <a:off x="3441807" y="3980967"/>
            <a:ext cx="2258100" cy="8344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Georgia"/>
              <a:buNone/>
              <a:defRPr sz="1600" b="0" i="0" u="none" strike="noStrike" cap="none">
                <a:solidFill>
                  <a:schemeClr val="dk1"/>
                </a:solidFill>
                <a:latin typeface="Caladea"/>
                <a:ea typeface="Caladea"/>
                <a:cs typeface="Caladea"/>
                <a:sym typeface="Caladea"/>
              </a:defRPr>
            </a:lvl1pPr>
            <a:lvl2pPr marL="914400" marR="0" lvl="1" indent="-317500" algn="ctr" rtl="0">
              <a:lnSpc>
                <a:spcPct val="100000"/>
              </a:lnSpc>
              <a:spcBef>
                <a:spcPts val="0"/>
              </a:spcBef>
              <a:spcAft>
                <a:spcPts val="0"/>
              </a:spcAft>
              <a:buClr>
                <a:schemeClr val="dk1"/>
              </a:buClr>
              <a:buSzPts val="1800"/>
              <a:buFont typeface="Georgia"/>
              <a:buNone/>
              <a:defRPr sz="1800" b="0" i="0" u="none" strike="noStrike" cap="none">
                <a:solidFill>
                  <a:schemeClr val="dk1"/>
                </a:solidFill>
                <a:latin typeface="Georgia"/>
                <a:ea typeface="Georgia"/>
                <a:cs typeface="Georgia"/>
                <a:sym typeface="Georgia"/>
              </a:defRPr>
            </a:lvl2pPr>
            <a:lvl3pPr marL="1371600" marR="0" lvl="2" indent="-317500" algn="ctr" rtl="0">
              <a:lnSpc>
                <a:spcPct val="100000"/>
              </a:lnSpc>
              <a:spcBef>
                <a:spcPts val="0"/>
              </a:spcBef>
              <a:spcAft>
                <a:spcPts val="0"/>
              </a:spcAft>
              <a:buClr>
                <a:schemeClr val="dk1"/>
              </a:buClr>
              <a:buSzPts val="1800"/>
              <a:buFont typeface="Georgia"/>
              <a:buNone/>
              <a:defRPr sz="1800" b="0" i="0" u="none" strike="noStrike" cap="none">
                <a:solidFill>
                  <a:schemeClr val="dk1"/>
                </a:solidFill>
                <a:latin typeface="Georgia"/>
                <a:ea typeface="Georgia"/>
                <a:cs typeface="Georgia"/>
                <a:sym typeface="Georgia"/>
              </a:defRPr>
            </a:lvl3pPr>
            <a:lvl4pPr marL="1828800" marR="0" lvl="3" indent="-317500" algn="ctr" rtl="0">
              <a:lnSpc>
                <a:spcPct val="100000"/>
              </a:lnSpc>
              <a:spcBef>
                <a:spcPts val="0"/>
              </a:spcBef>
              <a:spcAft>
                <a:spcPts val="0"/>
              </a:spcAft>
              <a:buClr>
                <a:schemeClr val="dk1"/>
              </a:buClr>
              <a:buSzPts val="1800"/>
              <a:buFont typeface="Georgia"/>
              <a:buNone/>
              <a:defRPr sz="1800" b="0" i="0" u="none" strike="noStrike" cap="none">
                <a:solidFill>
                  <a:schemeClr val="dk1"/>
                </a:solidFill>
                <a:latin typeface="Georgia"/>
                <a:ea typeface="Georgia"/>
                <a:cs typeface="Georgia"/>
                <a:sym typeface="Georgia"/>
              </a:defRPr>
            </a:lvl4pPr>
            <a:lvl5pPr marL="2286000" marR="0" lvl="4" indent="-317500" algn="ctr" rtl="0">
              <a:lnSpc>
                <a:spcPct val="100000"/>
              </a:lnSpc>
              <a:spcBef>
                <a:spcPts val="0"/>
              </a:spcBef>
              <a:spcAft>
                <a:spcPts val="0"/>
              </a:spcAft>
              <a:buClr>
                <a:schemeClr val="dk1"/>
              </a:buClr>
              <a:buSzPts val="1800"/>
              <a:buFont typeface="Georgia"/>
              <a:buNone/>
              <a:defRPr sz="1800" b="0" i="0" u="none" strike="noStrike" cap="none">
                <a:solidFill>
                  <a:schemeClr val="dk1"/>
                </a:solidFill>
                <a:latin typeface="Georgia"/>
                <a:ea typeface="Georgia"/>
                <a:cs typeface="Georgia"/>
                <a:sym typeface="Georgia"/>
              </a:defRPr>
            </a:lvl5pPr>
            <a:lvl6pPr marL="2743200" marR="0" lvl="5" indent="-317500" algn="ctr" rtl="0">
              <a:lnSpc>
                <a:spcPct val="100000"/>
              </a:lnSpc>
              <a:spcBef>
                <a:spcPts val="0"/>
              </a:spcBef>
              <a:spcAft>
                <a:spcPts val="0"/>
              </a:spcAft>
              <a:buClr>
                <a:schemeClr val="dk1"/>
              </a:buClr>
              <a:buSzPts val="1800"/>
              <a:buFont typeface="Georgia"/>
              <a:buNone/>
              <a:defRPr sz="1800" b="0" i="0" u="none" strike="noStrike" cap="none">
                <a:solidFill>
                  <a:schemeClr val="dk1"/>
                </a:solidFill>
                <a:latin typeface="Georgia"/>
                <a:ea typeface="Georgia"/>
                <a:cs typeface="Georgia"/>
                <a:sym typeface="Georgia"/>
              </a:defRPr>
            </a:lvl6pPr>
            <a:lvl7pPr marL="3200400" marR="0" lvl="6" indent="-317500" algn="ctr" rtl="0">
              <a:lnSpc>
                <a:spcPct val="100000"/>
              </a:lnSpc>
              <a:spcBef>
                <a:spcPts val="0"/>
              </a:spcBef>
              <a:spcAft>
                <a:spcPts val="0"/>
              </a:spcAft>
              <a:buClr>
                <a:schemeClr val="dk1"/>
              </a:buClr>
              <a:buSzPts val="1800"/>
              <a:buFont typeface="Georgia"/>
              <a:buNone/>
              <a:defRPr sz="1800" b="0" i="0" u="none" strike="noStrike" cap="none">
                <a:solidFill>
                  <a:schemeClr val="dk1"/>
                </a:solidFill>
                <a:latin typeface="Georgia"/>
                <a:ea typeface="Georgia"/>
                <a:cs typeface="Georgia"/>
                <a:sym typeface="Georgia"/>
              </a:defRPr>
            </a:lvl7pPr>
            <a:lvl8pPr marL="3657600" marR="0" lvl="7" indent="-317500" algn="ctr" rtl="0">
              <a:lnSpc>
                <a:spcPct val="100000"/>
              </a:lnSpc>
              <a:spcBef>
                <a:spcPts val="0"/>
              </a:spcBef>
              <a:spcAft>
                <a:spcPts val="0"/>
              </a:spcAft>
              <a:buClr>
                <a:schemeClr val="dk1"/>
              </a:buClr>
              <a:buSzPts val="1800"/>
              <a:buFont typeface="Georgia"/>
              <a:buNone/>
              <a:defRPr sz="1800" b="0" i="0" u="none" strike="noStrike" cap="none">
                <a:solidFill>
                  <a:schemeClr val="dk1"/>
                </a:solidFill>
                <a:latin typeface="Georgia"/>
                <a:ea typeface="Georgia"/>
                <a:cs typeface="Georgia"/>
                <a:sym typeface="Georgia"/>
              </a:defRPr>
            </a:lvl8pPr>
            <a:lvl9pPr marL="4114800" marR="0" lvl="8" indent="-317500" algn="ctr" rtl="0">
              <a:lnSpc>
                <a:spcPct val="100000"/>
              </a:lnSpc>
              <a:spcBef>
                <a:spcPts val="0"/>
              </a:spcBef>
              <a:spcAft>
                <a:spcPts val="0"/>
              </a:spcAft>
              <a:buClr>
                <a:schemeClr val="dk1"/>
              </a:buClr>
              <a:buSzPts val="1800"/>
              <a:buFont typeface="Georgia"/>
              <a:buNone/>
              <a:defRPr sz="1800" b="0" i="0" u="none" strike="noStrike" cap="none">
                <a:solidFill>
                  <a:schemeClr val="dk1"/>
                </a:solidFill>
                <a:latin typeface="Georgia"/>
                <a:ea typeface="Georgia"/>
                <a:cs typeface="Georgia"/>
                <a:sym typeface="Georgia"/>
              </a:defRPr>
            </a:lvl9pPr>
          </a:lstStyle>
          <a:p>
            <a:pPr marL="0" indent="0" algn="ctr"/>
            <a:r>
              <a:rPr lang="en-US" dirty="0">
                <a:solidFill>
                  <a:schemeClr val="bg1"/>
                </a:solidFill>
                <a:latin typeface="Century Gothic" panose="020B0502020202020204" pitchFamily="34" charset="0"/>
              </a:rPr>
              <a:t>Supervisors: </a:t>
            </a:r>
          </a:p>
          <a:p>
            <a:pPr marL="0" indent="0" algn="ctr"/>
            <a:r>
              <a:rPr lang="en-US" dirty="0">
                <a:solidFill>
                  <a:schemeClr val="bg1"/>
                </a:solidFill>
                <a:latin typeface="Century Gothic" panose="020B0502020202020204" pitchFamily="34" charset="0"/>
              </a:rPr>
              <a:t>Dr. Shai Pilosof</a:t>
            </a:r>
          </a:p>
          <a:p>
            <a:pPr marL="0" indent="0" algn="ctr"/>
            <a:r>
              <a:rPr lang="en-US" dirty="0">
                <a:solidFill>
                  <a:schemeClr val="bg1"/>
                </a:solidFill>
                <a:latin typeface="Century Gothic" panose="020B0502020202020204" pitchFamily="34" charset="0"/>
              </a:rPr>
              <a:t>Prof. Chen Keasar</a:t>
            </a:r>
          </a:p>
        </p:txBody>
      </p:sp>
      <p:pic>
        <p:nvPicPr>
          <p:cNvPr id="6" name="Picture 5">
            <a:extLst>
              <a:ext uri="{FF2B5EF4-FFF2-40B4-BE49-F238E27FC236}">
                <a16:creationId xmlns:a16="http://schemas.microsoft.com/office/drawing/2014/main" id="{50CC495D-3EB2-5746-614B-1301AEB9027A}"/>
              </a:ext>
            </a:extLst>
          </p:cNvPr>
          <p:cNvPicPr>
            <a:picLocks noChangeAspect="1"/>
          </p:cNvPicPr>
          <p:nvPr/>
        </p:nvPicPr>
        <p:blipFill>
          <a:blip r:embed="rId4"/>
          <a:stretch>
            <a:fillRect/>
          </a:stretch>
        </p:blipFill>
        <p:spPr>
          <a:xfrm>
            <a:off x="8003286" y="4162755"/>
            <a:ext cx="834424" cy="834424"/>
          </a:xfrm>
          <a:prstGeom prst="rect">
            <a:avLst/>
          </a:prstGeom>
        </p:spPr>
      </p:pic>
    </p:spTree>
    <p:extLst>
      <p:ext uri="{BB962C8B-B14F-4D97-AF65-F5344CB8AC3E}">
        <p14:creationId xmlns:p14="http://schemas.microsoft.com/office/powerpoint/2010/main" val="27125065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91" name="Google Shape;691;p58"/>
          <p:cNvSpPr txBox="1">
            <a:spLocks noGrp="1"/>
          </p:cNvSpPr>
          <p:nvPr>
            <p:ph type="title"/>
          </p:nvPr>
        </p:nvSpPr>
        <p:spPr>
          <a:xfrm>
            <a:off x="468928" y="285349"/>
            <a:ext cx="3202740" cy="8192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dirty="0">
                <a:latin typeface="Aharoni" panose="02010803020104030203" pitchFamily="2" charset="-79"/>
                <a:cs typeface="Aharoni" panose="02010803020104030203" pitchFamily="2" charset="-79"/>
              </a:rPr>
              <a:t>Approach:</a:t>
            </a:r>
            <a:endParaRPr b="1" dirty="0">
              <a:latin typeface="Aharoni" panose="02010803020104030203" pitchFamily="2" charset="-79"/>
              <a:cs typeface="Aharoni" panose="02010803020104030203" pitchFamily="2" charset="-79"/>
            </a:endParaRPr>
          </a:p>
        </p:txBody>
      </p:sp>
      <p:sp>
        <p:nvSpPr>
          <p:cNvPr id="692" name="Google Shape;692;p58"/>
          <p:cNvSpPr txBox="1">
            <a:spLocks noGrp="1"/>
          </p:cNvSpPr>
          <p:nvPr>
            <p:ph type="subTitle" idx="1"/>
          </p:nvPr>
        </p:nvSpPr>
        <p:spPr>
          <a:xfrm>
            <a:off x="5697416" y="2011680"/>
            <a:ext cx="3291840" cy="2290696"/>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Arial" panose="020B0604020202020204" pitchFamily="34" charset="0"/>
              <a:buChar char="•"/>
            </a:pPr>
            <a:r>
              <a:rPr lang="en-US" sz="1600" dirty="0">
                <a:latin typeface="Century Gothic" panose="020B0502020202020204" pitchFamily="34" charset="0"/>
              </a:rPr>
              <a:t>Machine learning methods can detect latent patterns in networks.</a:t>
            </a:r>
          </a:p>
          <a:p>
            <a:pPr marL="342900" lvl="0" indent="-342900" algn="l" rtl="0">
              <a:spcBef>
                <a:spcPts val="0"/>
              </a:spcBef>
              <a:spcAft>
                <a:spcPts val="0"/>
              </a:spcAft>
              <a:buFont typeface="Arial" panose="020B0604020202020204" pitchFamily="34" charset="0"/>
              <a:buChar char="•"/>
            </a:pPr>
            <a:endParaRPr lang="en-US" sz="1600" dirty="0">
              <a:latin typeface="Century Gothic" panose="020B0502020202020204" pitchFamily="34" charset="0"/>
            </a:endParaRPr>
          </a:p>
          <a:p>
            <a:pPr marL="342900" lvl="0" indent="-342900" algn="l" rtl="0">
              <a:spcBef>
                <a:spcPts val="0"/>
              </a:spcBef>
              <a:spcAft>
                <a:spcPts val="0"/>
              </a:spcAft>
              <a:buFont typeface="Arial" panose="020B0604020202020204" pitchFamily="34" charset="0"/>
              <a:buChar char="•"/>
            </a:pPr>
            <a:r>
              <a:rPr lang="en-US" sz="1600" dirty="0">
                <a:latin typeface="Century Gothic" panose="020B0502020202020204" pitchFamily="34" charset="0"/>
              </a:rPr>
              <a:t>These methods can analyze complex data and predict interactions that are not easily observable.</a:t>
            </a:r>
          </a:p>
        </p:txBody>
      </p:sp>
      <p:pic>
        <p:nvPicPr>
          <p:cNvPr id="2" name="Picture 2" descr="A diagram of machine learning&#10;&#10;Description automatically generated">
            <a:extLst>
              <a:ext uri="{FF2B5EF4-FFF2-40B4-BE49-F238E27FC236}">
                <a16:creationId xmlns:a16="http://schemas.microsoft.com/office/drawing/2014/main" id="{2DCEDA3D-043C-4371-D697-F5E3C3097BB5}"/>
              </a:ext>
            </a:extLst>
          </p:cNvPr>
          <p:cNvPicPr>
            <a:picLocks noChangeAspect="1"/>
          </p:cNvPicPr>
          <p:nvPr/>
        </p:nvPicPr>
        <p:blipFill rotWithShape="1">
          <a:blip r:embed="rId3">
            <a:extLst>
              <a:ext uri="{28A0092B-C50C-407E-A947-70E740481C1C}">
                <a14:useLocalDpi xmlns:a14="http://schemas.microsoft.com/office/drawing/2010/main" val="0"/>
              </a:ext>
            </a:extLst>
          </a:blip>
          <a:srcRect l="7983" t="3482" r="5961" b="8111"/>
          <a:stretch/>
        </p:blipFill>
        <p:spPr>
          <a:xfrm>
            <a:off x="405623" y="1104599"/>
            <a:ext cx="5081944" cy="3197777"/>
          </a:xfrm>
          <a:prstGeom prst="rect">
            <a:avLst/>
          </a:prstGeom>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pic>
    </p:spTree>
    <p:extLst>
      <p:ext uri="{BB962C8B-B14F-4D97-AF65-F5344CB8AC3E}">
        <p14:creationId xmlns:p14="http://schemas.microsoft.com/office/powerpoint/2010/main" val="116258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177603" y="467473"/>
            <a:ext cx="3311668" cy="1350776"/>
          </a:xfrm>
        </p:spPr>
        <p:txBody>
          <a:bodyPr anchor="b">
            <a:normAutofit fontScale="90000"/>
          </a:bodyPr>
          <a:lstStyle/>
          <a:p>
            <a:pPr algn="l"/>
            <a:r>
              <a:rPr lang="en-US" sz="2625" b="1" dirty="0">
                <a:latin typeface="Aharoni" panose="02010803020104030203" pitchFamily="2" charset="-79"/>
                <a:cs typeface="Aharoni" panose="02010803020104030203" pitchFamily="2" charset="-79"/>
              </a:rPr>
              <a:t>EDA (Exploratory Data Analysis)</a:t>
            </a:r>
            <a:br>
              <a:rPr lang="en-US" sz="2625" b="1" dirty="0">
                <a:latin typeface="Aharoni" panose="02010803020104030203" pitchFamily="2" charset="-79"/>
                <a:cs typeface="Aharoni" panose="02010803020104030203" pitchFamily="2" charset="-79"/>
              </a:rPr>
            </a:br>
            <a:endParaRPr lang="he-IL" sz="2625" dirty="0">
              <a:latin typeface="Aharoni" panose="02010803020104030203" pitchFamily="2" charset="-79"/>
              <a:cs typeface="Aharoni" panose="02010803020104030203" pitchFamily="2" charset="-79"/>
            </a:endParaRPr>
          </a:p>
        </p:txBody>
      </p:sp>
      <p:sp>
        <p:nvSpPr>
          <p:cNvPr id="6" name="Rectangle 3">
            <a:extLst>
              <a:ext uri="{FF2B5EF4-FFF2-40B4-BE49-F238E27FC236}">
                <a16:creationId xmlns:a16="http://schemas.microsoft.com/office/drawing/2014/main" id="{4E5C68BF-7298-BA3B-1DBC-D6DBB6AE6D96}"/>
              </a:ext>
            </a:extLst>
          </p:cNvPr>
          <p:cNvSpPr>
            <a:spLocks noGrp="1" noChangeArrowheads="1"/>
          </p:cNvSpPr>
          <p:nvPr>
            <p:ph idx="1"/>
          </p:nvPr>
        </p:nvSpPr>
        <p:spPr bwMode="auto">
          <a:xfrm>
            <a:off x="70187" y="1457096"/>
            <a:ext cx="3950819" cy="373631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spcFirstLastPara="1" vert="horz" wrap="square" lIns="68580" tIns="34290" rIns="68580" bIns="34290" numCol="1" anchor="t" anchorCtr="0" compatLnSpc="1">
            <a:prstTxWarp prst="textNoShape">
              <a:avLst/>
            </a:prstTxWarp>
            <a:noAutofit/>
          </a:bodyPr>
          <a:lstStyle/>
          <a:p>
            <a:pPr marL="425450" indent="-285750" eaLnBrk="0" fontAlgn="base" hangingPunct="0">
              <a:lnSpc>
                <a:spcPct val="150000"/>
              </a:lnSpc>
              <a:spcBef>
                <a:spcPct val="0"/>
              </a:spcBef>
              <a:spcAft>
                <a:spcPts val="450"/>
              </a:spcAft>
              <a:buFont typeface="Arial" panose="020B0604020202020204" pitchFamily="34" charset="0"/>
              <a:buChar char="•"/>
            </a:pPr>
            <a:endParaRPr lang="en-US" altLang="en-US" sz="1600" dirty="0">
              <a:latin typeface="Century Gothic" panose="020B0502020202020204" pitchFamily="34" charset="0"/>
            </a:endParaRPr>
          </a:p>
          <a:p>
            <a:pPr marL="425450" indent="-285750" eaLnBrk="0" fontAlgn="base" hangingPunct="0">
              <a:spcBef>
                <a:spcPct val="0"/>
              </a:spcBef>
              <a:spcAft>
                <a:spcPts val="450"/>
              </a:spcAft>
              <a:buFont typeface="Arial" panose="020B0604020202020204" pitchFamily="34" charset="0"/>
              <a:buChar char="•"/>
            </a:pPr>
            <a:r>
              <a:rPr lang="en-US" altLang="en-US" sz="1600" dirty="0">
                <a:latin typeface="Century Gothic" panose="020B0502020202020204" pitchFamily="34" charset="0"/>
              </a:rPr>
              <a:t>A method for investigating the dataset.</a:t>
            </a:r>
          </a:p>
          <a:p>
            <a:pPr marL="425450" indent="-285750" eaLnBrk="0" fontAlgn="base" hangingPunct="0">
              <a:spcBef>
                <a:spcPct val="0"/>
              </a:spcBef>
              <a:spcAft>
                <a:spcPts val="450"/>
              </a:spcAft>
              <a:buFont typeface="Arial" panose="020B0604020202020204" pitchFamily="34" charset="0"/>
              <a:buChar char="•"/>
            </a:pPr>
            <a:r>
              <a:rPr lang="en-US" altLang="en-US" sz="1600" dirty="0">
                <a:latin typeface="Century Gothic" panose="020B0502020202020204" pitchFamily="34" charset="0"/>
              </a:rPr>
              <a:t>Visualizing data to uncover patterns and relationships.</a:t>
            </a:r>
          </a:p>
          <a:p>
            <a:pPr marL="425450" indent="-285750" eaLnBrk="0" fontAlgn="base" hangingPunct="0">
              <a:spcBef>
                <a:spcPct val="0"/>
              </a:spcBef>
              <a:spcAft>
                <a:spcPts val="450"/>
              </a:spcAft>
              <a:buFont typeface="Arial" panose="020B0604020202020204" pitchFamily="34" charset="0"/>
              <a:buChar char="•"/>
            </a:pPr>
            <a:r>
              <a:rPr lang="en-US" altLang="en-US" sz="1600" dirty="0">
                <a:latin typeface="Century Gothic" panose="020B0502020202020204" pitchFamily="34" charset="0"/>
              </a:rPr>
              <a:t>Identifying which features are most suitable for the model.</a:t>
            </a:r>
          </a:p>
          <a:p>
            <a:pPr marL="425450" indent="-285750" eaLnBrk="0" fontAlgn="base" hangingPunct="0">
              <a:spcBef>
                <a:spcPct val="0"/>
              </a:spcBef>
              <a:spcAft>
                <a:spcPts val="450"/>
              </a:spcAft>
              <a:buFont typeface="Arial" panose="020B0604020202020204" pitchFamily="34" charset="0"/>
              <a:buChar char="•"/>
            </a:pPr>
            <a:r>
              <a:rPr lang="en-US" altLang="en-US" sz="1600" dirty="0">
                <a:latin typeface="Century Gothic" panose="020B0502020202020204" pitchFamily="34" charset="0"/>
              </a:rPr>
              <a:t>Checking for correlations between features. </a:t>
            </a:r>
          </a:p>
        </p:txBody>
      </p:sp>
      <p:pic>
        <p:nvPicPr>
          <p:cNvPr id="7" name="Picture 6" descr="A pie chart of distribution of hosts across villages with Crust in the background&#10;&#10;Description automatically generated">
            <a:extLst>
              <a:ext uri="{FF2B5EF4-FFF2-40B4-BE49-F238E27FC236}">
                <a16:creationId xmlns:a16="http://schemas.microsoft.com/office/drawing/2014/main" id="{66800834-8B9D-6531-1724-74086390B830}"/>
              </a:ext>
            </a:extLst>
          </p:cNvPr>
          <p:cNvPicPr>
            <a:picLocks noChangeAspect="1"/>
          </p:cNvPicPr>
          <p:nvPr/>
        </p:nvPicPr>
        <p:blipFill rotWithShape="1">
          <a:blip r:embed="rId3"/>
          <a:srcRect l="1861" r="-429"/>
          <a:stretch/>
        </p:blipFill>
        <p:spPr>
          <a:xfrm>
            <a:off x="3716751" y="209275"/>
            <a:ext cx="2604039" cy="2261860"/>
          </a:xfrm>
          <a:prstGeom prst="rect">
            <a:avLst/>
          </a:prstGeom>
        </p:spPr>
      </p:pic>
      <p:pic>
        <p:nvPicPr>
          <p:cNvPr id="1029" name="Picture 5" descr="A graph with green bars&#10;&#10;Description automatically generated">
            <a:extLst>
              <a:ext uri="{FF2B5EF4-FFF2-40B4-BE49-F238E27FC236}">
                <a16:creationId xmlns:a16="http://schemas.microsoft.com/office/drawing/2014/main" id="{4B8076F3-204D-65A6-B91B-F48E8F93DC1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597" r="-4" b="1411"/>
          <a:stretch/>
        </p:blipFill>
        <p:spPr bwMode="auto">
          <a:xfrm>
            <a:off x="4935110" y="2571750"/>
            <a:ext cx="3472784" cy="241104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684819A3-841A-DE1B-6C39-FA041429F2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09077" y="209274"/>
            <a:ext cx="2664736" cy="22618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2344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1941772" y="282829"/>
            <a:ext cx="5260456" cy="825494"/>
          </a:xfrm>
        </p:spPr>
        <p:txBody>
          <a:bodyPr anchor="b">
            <a:normAutofit fontScale="90000"/>
          </a:bodyPr>
          <a:lstStyle/>
          <a:p>
            <a:r>
              <a:rPr lang="en-US" b="1" dirty="0">
                <a:latin typeface="Aharoni" panose="02010803020104030203" pitchFamily="2" charset="-79"/>
                <a:cs typeface="Aharoni" panose="02010803020104030203" pitchFamily="2" charset="-79"/>
              </a:rPr>
              <a:t>Developing the model</a:t>
            </a:r>
            <a:endParaRPr lang="he-IL" b="1" dirty="0">
              <a:latin typeface="Aharoni" panose="02010803020104030203" pitchFamily="2" charset="-79"/>
              <a:cs typeface="Aharoni" panose="02010803020104030203" pitchFamily="2" charset="-79"/>
            </a:endParaRPr>
          </a:p>
        </p:txBody>
      </p:sp>
      <p:sp>
        <p:nvSpPr>
          <p:cNvPr id="4" name="Content Placeholder 2">
            <a:extLst>
              <a:ext uri="{FF2B5EF4-FFF2-40B4-BE49-F238E27FC236}">
                <a16:creationId xmlns:a16="http://schemas.microsoft.com/office/drawing/2014/main" id="{D7943071-3EF7-0FC4-0C1C-978B6914EAAE}"/>
              </a:ext>
            </a:extLst>
          </p:cNvPr>
          <p:cNvSpPr txBox="1">
            <a:spLocks/>
          </p:cNvSpPr>
          <p:nvPr/>
        </p:nvSpPr>
        <p:spPr>
          <a:xfrm>
            <a:off x="135141" y="1108323"/>
            <a:ext cx="3841114" cy="31223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pPr marL="139700" indent="0">
              <a:buFont typeface="Caladea"/>
              <a:buNone/>
            </a:pPr>
            <a:endParaRPr lang="en-US" sz="1800" dirty="0">
              <a:latin typeface="Century Gothic" panose="020B0502020202020204" pitchFamily="34" charset="0"/>
            </a:endParaRPr>
          </a:p>
          <a:p>
            <a:r>
              <a:rPr lang="en-US" sz="1800" dirty="0">
                <a:latin typeface="Century Gothic" panose="020B0502020202020204" pitchFamily="34" charset="0"/>
              </a:rPr>
              <a:t>K-fold cross-validation improves reliability by training on k-1 subsets and testing on the remaining one, using all data points.</a:t>
            </a:r>
          </a:p>
          <a:p>
            <a:endParaRPr lang="en-US" sz="1800" dirty="0">
              <a:latin typeface="Century Gothic" panose="020B0502020202020204" pitchFamily="34" charset="0"/>
            </a:endParaRPr>
          </a:p>
          <a:p>
            <a:r>
              <a:rPr lang="en-US" sz="1800" dirty="0">
                <a:latin typeface="Century Gothic" panose="020B0502020202020204" pitchFamily="34" charset="0"/>
              </a:rPr>
              <a:t>It maximizes data use, and reduces bias </a:t>
            </a:r>
            <a:endParaRPr lang="en-US" sz="1800" dirty="0"/>
          </a:p>
        </p:txBody>
      </p:sp>
      <p:pic>
        <p:nvPicPr>
          <p:cNvPr id="7" name="Picture 6" descr="A diagram of a training data&#10;&#10;Description automatically generated">
            <a:extLst>
              <a:ext uri="{FF2B5EF4-FFF2-40B4-BE49-F238E27FC236}">
                <a16:creationId xmlns:a16="http://schemas.microsoft.com/office/drawing/2014/main" id="{7D1B3DB9-7A63-C8C4-53A2-ACABB3F20B12}"/>
              </a:ext>
            </a:extLst>
          </p:cNvPr>
          <p:cNvPicPr>
            <a:picLocks noChangeAspect="1"/>
          </p:cNvPicPr>
          <p:nvPr/>
        </p:nvPicPr>
        <p:blipFill>
          <a:blip r:embed="rId3">
            <a:extLst>
              <a:ext uri="{BEBA8EAE-BF5A-486C-A8C5-ECC9F3942E4B}">
                <a14:imgProps xmlns:a14="http://schemas.microsoft.com/office/drawing/2010/main">
                  <a14:imgLayer r:embed="rId4">
                    <a14:imgEffect>
                      <a14:saturation sat="33000"/>
                    </a14:imgEffect>
                  </a14:imgLayer>
                </a14:imgProps>
              </a:ext>
            </a:extLst>
          </a:blip>
          <a:stretch>
            <a:fillRect/>
          </a:stretch>
        </p:blipFill>
        <p:spPr>
          <a:xfrm>
            <a:off x="4121748" y="1477321"/>
            <a:ext cx="4887111" cy="2749000"/>
          </a:xfrm>
          <a:prstGeom prst="rect">
            <a:avLst/>
          </a:prstGeom>
        </p:spPr>
      </p:pic>
    </p:spTree>
    <p:extLst>
      <p:ext uri="{BB962C8B-B14F-4D97-AF65-F5344CB8AC3E}">
        <p14:creationId xmlns:p14="http://schemas.microsoft.com/office/powerpoint/2010/main" val="2657135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2179435" y="282829"/>
            <a:ext cx="4091057" cy="825494"/>
          </a:xfrm>
        </p:spPr>
        <p:txBody>
          <a:bodyPr anchor="b">
            <a:normAutofit fontScale="90000"/>
          </a:bodyPr>
          <a:lstStyle/>
          <a:p>
            <a:r>
              <a:rPr lang="en-US" b="1" dirty="0">
                <a:latin typeface="Aharoni" panose="02010803020104030203" pitchFamily="2" charset="-79"/>
                <a:cs typeface="Aharoni" panose="02010803020104030203" pitchFamily="2" charset="-79"/>
              </a:rPr>
              <a:t>Choosing a model</a:t>
            </a:r>
            <a:endParaRPr lang="he-IL" b="1" dirty="0">
              <a:latin typeface="Aharoni" panose="02010803020104030203" pitchFamily="2" charset="-79"/>
              <a:cs typeface="Aharoni" panose="02010803020104030203" pitchFamily="2" charset="-79"/>
            </a:endParaRPr>
          </a:p>
        </p:txBody>
      </p:sp>
      <p:sp>
        <p:nvSpPr>
          <p:cNvPr id="3" name="Content Placeholder 2">
            <a:extLst>
              <a:ext uri="{FF2B5EF4-FFF2-40B4-BE49-F238E27FC236}">
                <a16:creationId xmlns:a16="http://schemas.microsoft.com/office/drawing/2014/main" id="{5BF1436F-37E2-D784-BAEA-92123FA5A27E}"/>
              </a:ext>
            </a:extLst>
          </p:cNvPr>
          <p:cNvSpPr>
            <a:spLocks noGrp="1"/>
          </p:cNvSpPr>
          <p:nvPr>
            <p:ph idx="1"/>
          </p:nvPr>
        </p:nvSpPr>
        <p:spPr>
          <a:xfrm>
            <a:off x="463786" y="1589596"/>
            <a:ext cx="2902869" cy="2774586"/>
          </a:xfrm>
        </p:spPr>
        <p:txBody>
          <a:bodyPr/>
          <a:lstStyle/>
          <a:p>
            <a:pPr marL="425450" indent="-285750">
              <a:buFont typeface="Arial" panose="020B0604020202020204" pitchFamily="34" charset="0"/>
              <a:buChar char="•"/>
            </a:pPr>
            <a:r>
              <a:rPr lang="en-US" sz="1800" dirty="0">
                <a:latin typeface="Century Gothic" panose="020B0502020202020204" pitchFamily="34" charset="0"/>
              </a:rPr>
              <a:t>Logistic Regression</a:t>
            </a:r>
          </a:p>
          <a:p>
            <a:pPr marL="425450" indent="-285750">
              <a:buFont typeface="Arial" panose="020B0604020202020204" pitchFamily="34" charset="0"/>
              <a:buChar char="•"/>
            </a:pPr>
            <a:endParaRPr lang="en-US" sz="1800" dirty="0">
              <a:latin typeface="Century Gothic" panose="020B0502020202020204" pitchFamily="34" charset="0"/>
            </a:endParaRPr>
          </a:p>
          <a:p>
            <a:pPr marL="425450" indent="-285750">
              <a:buFont typeface="Arial" panose="020B0604020202020204" pitchFamily="34" charset="0"/>
              <a:buChar char="•"/>
            </a:pPr>
            <a:r>
              <a:rPr lang="en-US" sz="1800" dirty="0">
                <a:latin typeface="Century Gothic" panose="020B0502020202020204" pitchFamily="34" charset="0"/>
              </a:rPr>
              <a:t>Linear Regression</a:t>
            </a:r>
          </a:p>
          <a:p>
            <a:pPr marL="425450" indent="-285750">
              <a:buFont typeface="Arial" panose="020B0604020202020204" pitchFamily="34" charset="0"/>
              <a:buChar char="•"/>
            </a:pPr>
            <a:endParaRPr lang="en-US" sz="1800" dirty="0">
              <a:latin typeface="Century Gothic" panose="020B0502020202020204" pitchFamily="34" charset="0"/>
            </a:endParaRPr>
          </a:p>
          <a:p>
            <a:pPr marL="425450" indent="-285750">
              <a:buFont typeface="Arial" panose="020B0604020202020204" pitchFamily="34" charset="0"/>
              <a:buChar char="•"/>
            </a:pPr>
            <a:r>
              <a:rPr lang="en-US" sz="1800" dirty="0">
                <a:latin typeface="Century Gothic" panose="020B0502020202020204" pitchFamily="34" charset="0"/>
              </a:rPr>
              <a:t>KNN</a:t>
            </a:r>
          </a:p>
          <a:p>
            <a:pPr marL="425450" indent="-285750">
              <a:buFont typeface="Arial" panose="020B0604020202020204" pitchFamily="34" charset="0"/>
              <a:buChar char="•"/>
            </a:pPr>
            <a:endParaRPr lang="en-US" sz="1800" dirty="0">
              <a:latin typeface="Century Gothic" panose="020B0502020202020204" pitchFamily="34" charset="0"/>
            </a:endParaRPr>
          </a:p>
          <a:p>
            <a:pPr marL="425450" indent="-285750">
              <a:buFont typeface="Arial" panose="020B0604020202020204" pitchFamily="34" charset="0"/>
              <a:buChar char="•"/>
            </a:pPr>
            <a:r>
              <a:rPr lang="en-US" sz="1800" dirty="0">
                <a:latin typeface="Century Gothic" panose="020B0502020202020204" pitchFamily="34" charset="0"/>
              </a:rPr>
              <a:t>Random Forest</a:t>
            </a:r>
          </a:p>
          <a:p>
            <a:pPr marL="425450" indent="-285750">
              <a:buFont typeface="Arial" panose="020B0604020202020204" pitchFamily="34" charset="0"/>
              <a:buChar char="•"/>
            </a:pPr>
            <a:endParaRPr lang="en-US" sz="1800" dirty="0">
              <a:latin typeface="Century Gothic" panose="020B0502020202020204" pitchFamily="34" charset="0"/>
            </a:endParaRPr>
          </a:p>
          <a:p>
            <a:pPr marL="425450" indent="-285750">
              <a:buFont typeface="Arial" panose="020B0604020202020204" pitchFamily="34" charset="0"/>
              <a:buChar char="•"/>
            </a:pPr>
            <a:r>
              <a:rPr lang="en-US" sz="1800" dirty="0">
                <a:latin typeface="Century Gothic" panose="020B0502020202020204" pitchFamily="34" charset="0"/>
              </a:rPr>
              <a:t>Decision Tree</a:t>
            </a:r>
          </a:p>
          <a:p>
            <a:pPr marL="139700" indent="0">
              <a:buNone/>
            </a:pPr>
            <a:endParaRPr lang="en-US" sz="1800" dirty="0">
              <a:latin typeface="Century Gothic" panose="020B0502020202020204" pitchFamily="34" charset="0"/>
            </a:endParaRPr>
          </a:p>
          <a:p>
            <a:endParaRPr lang="en-US" sz="1800" dirty="0"/>
          </a:p>
          <a:p>
            <a:endParaRPr lang="en-US" sz="1800" dirty="0"/>
          </a:p>
        </p:txBody>
      </p:sp>
      <p:pic>
        <p:nvPicPr>
          <p:cNvPr id="6" name="Picture 5" descr="A graph showing a comparison of multiple colored squares&#10;&#10;Description automatically generated with medium confidence">
            <a:extLst>
              <a:ext uri="{FF2B5EF4-FFF2-40B4-BE49-F238E27FC236}">
                <a16:creationId xmlns:a16="http://schemas.microsoft.com/office/drawing/2014/main" id="{AAAFA7B2-F722-BE9E-425D-3AA693A3981F}"/>
              </a:ext>
            </a:extLst>
          </p:cNvPr>
          <p:cNvPicPr>
            <a:picLocks noChangeAspect="1"/>
          </p:cNvPicPr>
          <p:nvPr/>
        </p:nvPicPr>
        <p:blipFill>
          <a:blip r:embed="rId3"/>
          <a:stretch>
            <a:fillRect/>
          </a:stretch>
        </p:blipFill>
        <p:spPr>
          <a:xfrm>
            <a:off x="3526438" y="1297446"/>
            <a:ext cx="5153776" cy="3650311"/>
          </a:xfrm>
          <a:prstGeom prst="rect">
            <a:avLst/>
          </a:prstGeom>
        </p:spPr>
      </p:pic>
    </p:spTree>
    <p:extLst>
      <p:ext uri="{BB962C8B-B14F-4D97-AF65-F5344CB8AC3E}">
        <p14:creationId xmlns:p14="http://schemas.microsoft.com/office/powerpoint/2010/main" val="3756478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iterate type="lt">
                                    <p:tmAbs val="25"/>
                                  </p:iterate>
                                  <p:childTnLst>
                                    <p:set>
                                      <p:cBhvr override="childStyle">
                                        <p:cTn id="6" dur="indefinite"/>
                                        <p:tgtEl>
                                          <p:spTgt spid="3">
                                            <p:txEl>
                                              <p:pRg st="0" end="0"/>
                                            </p:txEl>
                                          </p:spTgt>
                                        </p:tgtEl>
                                        <p:attrNameLst>
                                          <p:attrName>style.fontWeight</p:attrName>
                                        </p:attrNameLst>
                                      </p:cBhvr>
                                      <p:to>
                                        <p:strVal val="bold"/>
                                      </p:to>
                                    </p:set>
                                  </p:childTnLst>
                                </p:cTn>
                              </p:par>
                            </p:childTnLst>
                          </p:cTn>
                        </p:par>
                      </p:childTnLst>
                    </p:cTn>
                  </p:par>
                  <p:par>
                    <p:cTn id="7" fill="hold">
                      <p:stCondLst>
                        <p:cond delay="indefinite"/>
                      </p:stCondLst>
                      <p:childTnLst>
                        <p:par>
                          <p:cTn id="8" fill="hold">
                            <p:stCondLst>
                              <p:cond delay="0"/>
                            </p:stCondLst>
                            <p:childTnLst>
                              <p:par>
                                <p:cTn id="9" presetID="15" presetClass="emph" presetSubtype="0" nodeType="clickEffect">
                                  <p:stCondLst>
                                    <p:cond delay="0"/>
                                  </p:stCondLst>
                                  <p:iterate type="lt">
                                    <p:tmAbs val="25"/>
                                  </p:iterate>
                                  <p:childTnLst>
                                    <p:set>
                                      <p:cBhvr override="childStyle">
                                        <p:cTn id="10" dur="indefinite"/>
                                        <p:tgtEl>
                                          <p:spTgt spid="3">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2179435" y="282829"/>
            <a:ext cx="4091057" cy="825494"/>
          </a:xfrm>
        </p:spPr>
        <p:txBody>
          <a:bodyPr anchor="b">
            <a:normAutofit/>
          </a:bodyPr>
          <a:lstStyle/>
          <a:p>
            <a:r>
              <a:rPr lang="en-US" b="1" dirty="0">
                <a:latin typeface="Aharoni" panose="02010803020104030203" pitchFamily="2" charset="-79"/>
                <a:cs typeface="Aharoni" panose="02010803020104030203" pitchFamily="2" charset="-79"/>
              </a:rPr>
              <a:t>KNN</a:t>
            </a:r>
            <a:endParaRPr lang="he-IL" b="1" dirty="0">
              <a:latin typeface="Aharoni" panose="02010803020104030203" pitchFamily="2" charset="-79"/>
              <a:cs typeface="Aharoni" panose="02010803020104030203" pitchFamily="2" charset="-79"/>
            </a:endParaRPr>
          </a:p>
        </p:txBody>
      </p:sp>
      <p:sp>
        <p:nvSpPr>
          <p:cNvPr id="8" name="Content Placeholder 2">
            <a:extLst>
              <a:ext uri="{FF2B5EF4-FFF2-40B4-BE49-F238E27FC236}">
                <a16:creationId xmlns:a16="http://schemas.microsoft.com/office/drawing/2014/main" id="{728EF74D-2C93-0DB2-D416-A56D81EF76F0}"/>
              </a:ext>
            </a:extLst>
          </p:cNvPr>
          <p:cNvSpPr txBox="1">
            <a:spLocks/>
          </p:cNvSpPr>
          <p:nvPr/>
        </p:nvSpPr>
        <p:spPr>
          <a:xfrm>
            <a:off x="3931286" y="1158003"/>
            <a:ext cx="4994506" cy="370266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pPr marL="139700" indent="0">
              <a:buFont typeface="Caladea"/>
              <a:buNone/>
            </a:pPr>
            <a:endParaRPr lang="en-US" sz="1800" dirty="0">
              <a:latin typeface="Century Gothic" panose="020B0502020202020204" pitchFamily="34" charset="0"/>
            </a:endParaRPr>
          </a:p>
          <a:p>
            <a:r>
              <a:rPr lang="en-US" sz="1800" dirty="0">
                <a:latin typeface="Century Gothic" panose="020B0502020202020204" pitchFamily="34" charset="0"/>
              </a:rPr>
              <a:t>KNN is a machine learning algorithm used for classification and regression.</a:t>
            </a:r>
          </a:p>
          <a:p>
            <a:endParaRPr lang="en-US" sz="1800" dirty="0">
              <a:latin typeface="Century Gothic" panose="020B0502020202020204" pitchFamily="34" charset="0"/>
            </a:endParaRPr>
          </a:p>
          <a:p>
            <a:r>
              <a:rPr lang="en-US" sz="1800" dirty="0">
                <a:latin typeface="Century Gothic" panose="020B0502020202020204" pitchFamily="34" charset="0"/>
              </a:rPr>
              <a:t>It makes predictions based on the k closest data points (neighbors) in the training set by calculating the distance between data points (commonly using Euclidean distance) and assigning the most common class among them to the new data point.</a:t>
            </a:r>
            <a:endParaRPr lang="en-US" sz="1800" dirty="0"/>
          </a:p>
        </p:txBody>
      </p:sp>
      <p:pic>
        <p:nvPicPr>
          <p:cNvPr id="1027" name="Picture 3" descr="K Nearest Neighbours — Introduction to Machine Learning Algorithms | by  Sachinsoni | Medium">
            <a:extLst>
              <a:ext uri="{FF2B5EF4-FFF2-40B4-BE49-F238E27FC236}">
                <a16:creationId xmlns:a16="http://schemas.microsoft.com/office/drawing/2014/main" id="{705CA28C-1736-2255-527F-3FEAA2B1A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160" y="1445185"/>
            <a:ext cx="3566126" cy="3128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9666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2179435" y="282829"/>
            <a:ext cx="4778578" cy="825494"/>
          </a:xfrm>
        </p:spPr>
        <p:txBody>
          <a:bodyPr anchor="b">
            <a:normAutofit/>
          </a:bodyPr>
          <a:lstStyle/>
          <a:p>
            <a:r>
              <a:rPr lang="en-US" b="1">
                <a:latin typeface="Aharoni" panose="02010803020104030203" pitchFamily="2" charset="-79"/>
                <a:cs typeface="Aharoni" panose="02010803020104030203" pitchFamily="2" charset="-79"/>
              </a:rPr>
              <a:t>Logistic Regression</a:t>
            </a:r>
            <a:endParaRPr lang="he-IL" b="1" dirty="0">
              <a:latin typeface="Aharoni" panose="02010803020104030203" pitchFamily="2" charset="-79"/>
              <a:cs typeface="Aharoni" panose="02010803020104030203" pitchFamily="2" charset="-79"/>
            </a:endParaRPr>
          </a:p>
        </p:txBody>
      </p:sp>
      <p:sp>
        <p:nvSpPr>
          <p:cNvPr id="8" name="Content Placeholder 2">
            <a:extLst>
              <a:ext uri="{FF2B5EF4-FFF2-40B4-BE49-F238E27FC236}">
                <a16:creationId xmlns:a16="http://schemas.microsoft.com/office/drawing/2014/main" id="{728EF74D-2C93-0DB2-D416-A56D81EF76F0}"/>
              </a:ext>
            </a:extLst>
          </p:cNvPr>
          <p:cNvSpPr txBox="1">
            <a:spLocks/>
          </p:cNvSpPr>
          <p:nvPr/>
        </p:nvSpPr>
        <p:spPr>
          <a:xfrm>
            <a:off x="5122069" y="1108323"/>
            <a:ext cx="3671887" cy="4160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pPr marL="139700" indent="0">
              <a:buFont typeface="Caladea"/>
              <a:buNone/>
            </a:pPr>
            <a:endParaRPr lang="en-US" sz="1600" dirty="0">
              <a:latin typeface="Century Gothic" panose="020B0502020202020204" pitchFamily="34" charset="0"/>
            </a:endParaRPr>
          </a:p>
          <a:p>
            <a:pPr marL="139700" indent="0">
              <a:buNone/>
            </a:pPr>
            <a:endParaRPr lang="en-US" sz="1600" dirty="0">
              <a:latin typeface="Century Gothic" panose="020B0502020202020204" pitchFamily="34" charset="0"/>
            </a:endParaRPr>
          </a:p>
          <a:p>
            <a:r>
              <a:rPr lang="en-US" sz="1600" dirty="0">
                <a:latin typeface="Century Gothic" panose="020B0502020202020204" pitchFamily="34" charset="0"/>
              </a:rPr>
              <a:t>It models the probability (score between 0 and 1) that a given input belongs to a certain class using a logistic function (sigmoid function).</a:t>
            </a:r>
          </a:p>
          <a:p>
            <a:pPr marL="139700" indent="0">
              <a:buNone/>
            </a:pPr>
            <a:endParaRPr lang="en-US" sz="1600" dirty="0">
              <a:latin typeface="Century Gothic" panose="020B0502020202020204" pitchFamily="34" charset="0"/>
            </a:endParaRPr>
          </a:p>
          <a:p>
            <a:r>
              <a:rPr lang="en-US" sz="1600" dirty="0">
                <a:latin typeface="Century Gothic" panose="020B0502020202020204" pitchFamily="34" charset="0"/>
              </a:rPr>
              <a:t>Classifies inputs based on a threshold (typically 0.5). If the probability is above 0.5, it predicts one class; otherwise, it predicts the other.</a:t>
            </a:r>
          </a:p>
        </p:txBody>
      </p:sp>
      <p:pic>
        <p:nvPicPr>
          <p:cNvPr id="2050" name="Picture 2" descr="Logistic Regression">
            <a:extLst>
              <a:ext uri="{FF2B5EF4-FFF2-40B4-BE49-F238E27FC236}">
                <a16:creationId xmlns:a16="http://schemas.microsoft.com/office/drawing/2014/main" id="{72EB21D1-374C-92BD-0502-4AB0B54BD3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511" y="2053665"/>
            <a:ext cx="4889051" cy="262005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A9532B7-527E-5606-5A00-71A6A8644DC5}"/>
              </a:ext>
            </a:extLst>
          </p:cNvPr>
          <p:cNvSpPr txBox="1"/>
          <p:nvPr/>
        </p:nvSpPr>
        <p:spPr>
          <a:xfrm>
            <a:off x="233017" y="1314450"/>
            <a:ext cx="4889051" cy="646331"/>
          </a:xfrm>
          <a:prstGeom prst="rect">
            <a:avLst/>
          </a:prstGeom>
          <a:noFill/>
        </p:spPr>
        <p:txBody>
          <a:bodyPr wrap="square">
            <a:spAutoFit/>
          </a:bodyPr>
          <a:lstStyle/>
          <a:p>
            <a:r>
              <a:rPr lang="en-US" sz="1800" dirty="0">
                <a:solidFill>
                  <a:schemeClr val="dk1"/>
                </a:solidFill>
                <a:latin typeface="Century Gothic" panose="020B0502020202020204" pitchFamily="34" charset="0"/>
                <a:sym typeface="Caladea"/>
              </a:rPr>
              <a:t>A machine learning algorithm used primarily for binary classification.</a:t>
            </a:r>
          </a:p>
        </p:txBody>
      </p:sp>
    </p:spTree>
    <p:extLst>
      <p:ext uri="{BB962C8B-B14F-4D97-AF65-F5344CB8AC3E}">
        <p14:creationId xmlns:p14="http://schemas.microsoft.com/office/powerpoint/2010/main" val="204139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2179435" y="282829"/>
            <a:ext cx="4091057" cy="825494"/>
          </a:xfrm>
        </p:spPr>
        <p:txBody>
          <a:bodyPr anchor="b">
            <a:normAutofit/>
          </a:bodyPr>
          <a:lstStyle/>
          <a:p>
            <a:r>
              <a:rPr lang="en-US" b="1" dirty="0">
                <a:latin typeface="Aharoni" panose="02010803020104030203" pitchFamily="2" charset="-79"/>
                <a:cs typeface="Aharoni" panose="02010803020104030203" pitchFamily="2" charset="-79"/>
              </a:rPr>
              <a:t>MCC score</a:t>
            </a:r>
            <a:endParaRPr lang="he-IL" b="1" dirty="0">
              <a:latin typeface="Aharoni" panose="02010803020104030203" pitchFamily="2" charset="-79"/>
              <a:cs typeface="Aharoni" panose="02010803020104030203" pitchFamily="2" charset="-79"/>
            </a:endParaRPr>
          </a:p>
        </p:txBody>
      </p:sp>
      <p:sp>
        <p:nvSpPr>
          <p:cNvPr id="5" name="Content Placeholder 4">
            <a:extLst>
              <a:ext uri="{FF2B5EF4-FFF2-40B4-BE49-F238E27FC236}">
                <a16:creationId xmlns:a16="http://schemas.microsoft.com/office/drawing/2014/main" id="{E262E660-8B5C-3016-133C-332EDE8DACF0}"/>
              </a:ext>
            </a:extLst>
          </p:cNvPr>
          <p:cNvSpPr>
            <a:spLocks noGrp="1"/>
          </p:cNvSpPr>
          <p:nvPr>
            <p:ph idx="1"/>
          </p:nvPr>
        </p:nvSpPr>
        <p:spPr>
          <a:xfrm>
            <a:off x="713250" y="1325794"/>
            <a:ext cx="7717500" cy="2324165"/>
          </a:xfrm>
        </p:spPr>
        <p:txBody>
          <a:bodyPr/>
          <a:lstStyle/>
          <a:p>
            <a:r>
              <a:rPr lang="en-US" sz="1600" dirty="0">
                <a:latin typeface="Century Gothic" panose="020B0502020202020204" pitchFamily="34" charset="0"/>
              </a:rPr>
              <a:t>The Matthews Correlation Coefficient (MCC) is a metric used to evaluate the quality of binary classifications.</a:t>
            </a:r>
          </a:p>
          <a:p>
            <a:endParaRPr lang="en-US" sz="1600" dirty="0">
              <a:latin typeface="Century Gothic" panose="020B0502020202020204" pitchFamily="34" charset="0"/>
            </a:endParaRPr>
          </a:p>
          <a:p>
            <a:r>
              <a:rPr lang="en-US" sz="1600" dirty="0">
                <a:latin typeface="Century Gothic" panose="020B0502020202020204" pitchFamily="34" charset="0"/>
              </a:rPr>
              <a:t>It considers all four confusion matrix categories providing a balanced measure even if classes are of very different sizes.</a:t>
            </a:r>
          </a:p>
          <a:p>
            <a:endParaRPr lang="en-US" sz="1600" dirty="0">
              <a:latin typeface="Century Gothic" panose="020B0502020202020204" pitchFamily="34" charset="0"/>
            </a:endParaRPr>
          </a:p>
          <a:p>
            <a:r>
              <a:rPr lang="en-US" sz="1600" dirty="0">
                <a:latin typeface="Century Gothic" panose="020B0502020202020204" pitchFamily="34" charset="0"/>
              </a:rPr>
              <a:t>The score ranges from -1 to +1, where +1 indicates a perfect prediction, 0 no better than random prediction, and -1 total disagreement.</a:t>
            </a:r>
          </a:p>
          <a:p>
            <a:endParaRPr lang="en-US" sz="1600" dirty="0">
              <a:latin typeface="Century Gothic" panose="020B0502020202020204" pitchFamily="34" charset="0"/>
            </a:endParaRPr>
          </a:p>
        </p:txBody>
      </p:sp>
      <p:pic>
        <p:nvPicPr>
          <p:cNvPr id="1026" name="Picture 2" descr="‪Matthews Correlation Coefficient(MCC) one of the best metric when 2 classes  are imbalanced | by Anishnama | Medium‬‏">
            <a:extLst>
              <a:ext uri="{FF2B5EF4-FFF2-40B4-BE49-F238E27FC236}">
                <a16:creationId xmlns:a16="http://schemas.microsoft.com/office/drawing/2014/main" id="{C77D4A14-EF75-B433-2695-D55C60082E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4500" y="3649959"/>
            <a:ext cx="5715000" cy="714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2320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2526471" y="136500"/>
            <a:ext cx="4091057" cy="825494"/>
          </a:xfrm>
        </p:spPr>
        <p:txBody>
          <a:bodyPr anchor="b">
            <a:normAutofit/>
          </a:bodyPr>
          <a:lstStyle/>
          <a:p>
            <a:r>
              <a:rPr lang="en-US" b="1" dirty="0">
                <a:latin typeface="Aharoni" panose="02010803020104030203" pitchFamily="2" charset="-79"/>
                <a:cs typeface="Aharoni" panose="02010803020104030203" pitchFamily="2" charset="-79"/>
              </a:rPr>
              <a:t>Metrics</a:t>
            </a:r>
            <a:endParaRPr lang="he-IL" b="1" dirty="0">
              <a:latin typeface="Aharoni" panose="02010803020104030203" pitchFamily="2" charset="-79"/>
              <a:cs typeface="Aharoni" panose="02010803020104030203" pitchFamily="2" charset="-79"/>
            </a:endParaRPr>
          </a:p>
        </p:txBody>
      </p:sp>
      <p:graphicFrame>
        <p:nvGraphicFramePr>
          <p:cNvPr id="3" name="Table 2">
            <a:extLst>
              <a:ext uri="{FF2B5EF4-FFF2-40B4-BE49-F238E27FC236}">
                <a16:creationId xmlns:a16="http://schemas.microsoft.com/office/drawing/2014/main" id="{2C2D396D-E7E6-D9B1-54E6-D80157AE8BCB}"/>
              </a:ext>
            </a:extLst>
          </p:cNvPr>
          <p:cNvGraphicFramePr>
            <a:graphicFrameLocks noGrp="1"/>
          </p:cNvGraphicFramePr>
          <p:nvPr>
            <p:extLst>
              <p:ext uri="{D42A27DB-BD31-4B8C-83A1-F6EECF244321}">
                <p14:modId xmlns:p14="http://schemas.microsoft.com/office/powerpoint/2010/main" val="1388836275"/>
              </p:ext>
            </p:extLst>
          </p:nvPr>
        </p:nvGraphicFramePr>
        <p:xfrm>
          <a:off x="5662399" y="2195520"/>
          <a:ext cx="3066862" cy="2183171"/>
        </p:xfrm>
        <a:graphic>
          <a:graphicData uri="http://schemas.openxmlformats.org/drawingml/2006/table">
            <a:tbl>
              <a:tblPr firstRow="1" bandRow="1">
                <a:tableStyleId>{3C2FFA5D-87B4-456A-9821-1D502468CF0F}</a:tableStyleId>
              </a:tblPr>
              <a:tblGrid>
                <a:gridCol w="1533431">
                  <a:extLst>
                    <a:ext uri="{9D8B030D-6E8A-4147-A177-3AD203B41FA5}">
                      <a16:colId xmlns:a16="http://schemas.microsoft.com/office/drawing/2014/main" val="727492193"/>
                    </a:ext>
                  </a:extLst>
                </a:gridCol>
                <a:gridCol w="1533431">
                  <a:extLst>
                    <a:ext uri="{9D8B030D-6E8A-4147-A177-3AD203B41FA5}">
                      <a16:colId xmlns:a16="http://schemas.microsoft.com/office/drawing/2014/main" val="2364492478"/>
                    </a:ext>
                  </a:extLst>
                </a:gridCol>
              </a:tblGrid>
              <a:tr h="1056983">
                <a:tc>
                  <a:txBody>
                    <a:bodyPr/>
                    <a:lstStyle/>
                    <a:p>
                      <a:pPr lvl="1" algn="ctr"/>
                      <a:r>
                        <a:rPr lang="en-US" dirty="0"/>
                        <a:t>TN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FP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10945886"/>
                  </a:ext>
                </a:extLst>
              </a:tr>
              <a:tr h="1126188">
                <a:tc>
                  <a:txBody>
                    <a:bodyPr/>
                    <a:lstStyle/>
                    <a:p>
                      <a:pPr algn="ctr"/>
                      <a:r>
                        <a:rPr lang="en-US" dirty="0"/>
                        <a:t>FN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TP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84127431"/>
                  </a:ext>
                </a:extLst>
              </a:tr>
            </a:tbl>
          </a:graphicData>
        </a:graphic>
      </p:graphicFrame>
      <p:sp>
        <p:nvSpPr>
          <p:cNvPr id="4" name="Content Placeholder 2">
            <a:extLst>
              <a:ext uri="{FF2B5EF4-FFF2-40B4-BE49-F238E27FC236}">
                <a16:creationId xmlns:a16="http://schemas.microsoft.com/office/drawing/2014/main" id="{5E5828A5-0EF6-C0D2-56F2-7EA1639E87A4}"/>
              </a:ext>
            </a:extLst>
          </p:cNvPr>
          <p:cNvSpPr txBox="1">
            <a:spLocks/>
          </p:cNvSpPr>
          <p:nvPr/>
        </p:nvSpPr>
        <p:spPr>
          <a:xfrm>
            <a:off x="6481815" y="1738493"/>
            <a:ext cx="1758349" cy="3733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pPr marL="139700" indent="0">
              <a:buNone/>
            </a:pPr>
            <a:r>
              <a:rPr lang="en-US" sz="1800" dirty="0">
                <a:latin typeface="Century Gothic" panose="020B0502020202020204" pitchFamily="34" charset="0"/>
              </a:rPr>
              <a:t>Predicted</a:t>
            </a:r>
            <a:endParaRPr lang="en-US" dirty="0">
              <a:latin typeface="Century Gothic" panose="020B0502020202020204" pitchFamily="34" charset="0"/>
            </a:endParaRPr>
          </a:p>
        </p:txBody>
      </p:sp>
      <p:sp>
        <p:nvSpPr>
          <p:cNvPr id="6" name="Content Placeholder 2">
            <a:extLst>
              <a:ext uri="{FF2B5EF4-FFF2-40B4-BE49-F238E27FC236}">
                <a16:creationId xmlns:a16="http://schemas.microsoft.com/office/drawing/2014/main" id="{AF9936BD-8489-89D1-54C8-7F8A5957A0CD}"/>
              </a:ext>
            </a:extLst>
          </p:cNvPr>
          <p:cNvSpPr txBox="1">
            <a:spLocks/>
          </p:cNvSpPr>
          <p:nvPr/>
        </p:nvSpPr>
        <p:spPr>
          <a:xfrm rot="16200000">
            <a:off x="4744789" y="3003702"/>
            <a:ext cx="1272132" cy="4024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pPr marL="139700" indent="0">
              <a:buNone/>
            </a:pPr>
            <a:r>
              <a:rPr lang="en-US" sz="1800" dirty="0">
                <a:latin typeface="Century Gothic" panose="020B0502020202020204" pitchFamily="34" charset="0"/>
              </a:rPr>
              <a:t>Actual</a:t>
            </a:r>
            <a:endParaRPr lang="en-US" dirty="0">
              <a:latin typeface="Century Gothic" panose="020B0502020202020204" pitchFamily="34" charset="0"/>
            </a:endParaRPr>
          </a:p>
        </p:txBody>
      </p:sp>
      <p:sp>
        <p:nvSpPr>
          <p:cNvPr id="8" name="Content Placeholder 2">
            <a:extLst>
              <a:ext uri="{FF2B5EF4-FFF2-40B4-BE49-F238E27FC236}">
                <a16:creationId xmlns:a16="http://schemas.microsoft.com/office/drawing/2014/main" id="{885E9A5F-BC77-A1CD-1F79-74AAB4D55177}"/>
              </a:ext>
            </a:extLst>
          </p:cNvPr>
          <p:cNvSpPr txBox="1">
            <a:spLocks/>
          </p:cNvSpPr>
          <p:nvPr/>
        </p:nvSpPr>
        <p:spPr>
          <a:xfrm>
            <a:off x="249152" y="2638976"/>
            <a:ext cx="1877359" cy="3733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sz="1800" dirty="0">
                <a:latin typeface="Century Gothic" panose="020B0502020202020204" pitchFamily="34" charset="0"/>
              </a:rPr>
              <a:t>Precision</a:t>
            </a:r>
            <a:r>
              <a:rPr lang="en-US" dirty="0">
                <a:latin typeface="Century Gothic" panose="020B0502020202020204" pitchFamily="34" charset="0"/>
              </a:rPr>
              <a:t>: </a:t>
            </a:r>
          </a:p>
          <a:p>
            <a:pPr marL="139700" indent="0">
              <a:buNone/>
            </a:pPr>
            <a:endParaRPr lang="en-US" dirty="0">
              <a:latin typeface="Century Gothic" panose="020B0502020202020204" pitchFamily="34" charset="0"/>
            </a:endParaRPr>
          </a:p>
        </p:txBody>
      </p:sp>
      <mc:AlternateContent xmlns:mc="http://schemas.openxmlformats.org/markup-compatibility/2006" xmlns:a14="http://schemas.microsoft.com/office/drawing/2010/main">
        <mc:Choice Requires="a14">
          <p:sp>
            <p:nvSpPr>
              <p:cNvPr id="10" name="Content Placeholder 2">
                <a:extLst>
                  <a:ext uri="{FF2B5EF4-FFF2-40B4-BE49-F238E27FC236}">
                    <a16:creationId xmlns:a16="http://schemas.microsoft.com/office/drawing/2014/main" id="{E55182FC-F241-E5EB-A195-CE26243C889D}"/>
                  </a:ext>
                </a:extLst>
              </p:cNvPr>
              <p:cNvSpPr txBox="1">
                <a:spLocks/>
              </p:cNvSpPr>
              <p:nvPr/>
            </p:nvSpPr>
            <p:spPr>
              <a:xfrm>
                <a:off x="1876283" y="2504456"/>
                <a:ext cx="1862649" cy="5407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pPr marL="139700" indent="0">
                  <a:buNone/>
                </a:pPr>
                <a14:m>
                  <m:oMathPara xmlns:m="http://schemas.openxmlformats.org/officeDocument/2006/math">
                    <m:oMathParaPr>
                      <m:jc m:val="centerGroup"/>
                    </m:oMathParaPr>
                    <m:oMath xmlns:m="http://schemas.openxmlformats.org/officeDocument/2006/math">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𝑇𝑃</m:t>
                          </m:r>
                        </m:num>
                        <m:den>
                          <m:r>
                            <a:rPr lang="en-US" sz="1800" b="0" i="1" smtClean="0">
                              <a:latin typeface="Cambria Math" panose="02040503050406030204" pitchFamily="18" charset="0"/>
                            </a:rPr>
                            <m:t>𝑇𝑃</m:t>
                          </m:r>
                          <m:r>
                            <a:rPr lang="en-US" sz="1800" b="0" i="1" smtClean="0">
                              <a:latin typeface="Cambria Math" panose="02040503050406030204" pitchFamily="18" charset="0"/>
                            </a:rPr>
                            <m:t>+</m:t>
                          </m:r>
                          <m:r>
                            <a:rPr lang="en-US" sz="1800" b="0" i="1" smtClean="0">
                              <a:latin typeface="Cambria Math" panose="02040503050406030204" pitchFamily="18" charset="0"/>
                            </a:rPr>
                            <m:t>𝐹𝑃</m:t>
                          </m:r>
                        </m:den>
                      </m:f>
                    </m:oMath>
                  </m:oMathPara>
                </a14:m>
                <a:endParaRPr lang="en-US" sz="1800" dirty="0">
                  <a:latin typeface="Century Gothic" panose="020B0502020202020204" pitchFamily="34" charset="0"/>
                </a:endParaRPr>
              </a:p>
            </p:txBody>
          </p:sp>
        </mc:Choice>
        <mc:Fallback xmlns="">
          <p:sp>
            <p:nvSpPr>
              <p:cNvPr id="10" name="Content Placeholder 2">
                <a:extLst>
                  <a:ext uri="{FF2B5EF4-FFF2-40B4-BE49-F238E27FC236}">
                    <a16:creationId xmlns:a16="http://schemas.microsoft.com/office/drawing/2014/main" id="{E55182FC-F241-E5EB-A195-CE26243C889D}"/>
                  </a:ext>
                </a:extLst>
              </p:cNvPr>
              <p:cNvSpPr txBox="1">
                <a:spLocks noRot="1" noChangeAspect="1" noMove="1" noResize="1" noEditPoints="1" noAdjustHandles="1" noChangeArrowheads="1" noChangeShapeType="1" noTextEdit="1"/>
              </p:cNvSpPr>
              <p:nvPr/>
            </p:nvSpPr>
            <p:spPr>
              <a:xfrm>
                <a:off x="1876283" y="2504456"/>
                <a:ext cx="1862649" cy="540726"/>
              </a:xfrm>
              <a:prstGeom prst="rect">
                <a:avLst/>
              </a:prstGeom>
              <a:blipFill>
                <a:blip r:embed="rId3"/>
                <a:stretch>
                  <a:fillRect b="-12360"/>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Content Placeholder 2">
                <a:extLst>
                  <a:ext uri="{FF2B5EF4-FFF2-40B4-BE49-F238E27FC236}">
                    <a16:creationId xmlns:a16="http://schemas.microsoft.com/office/drawing/2014/main" id="{59B31FE4-3E31-8612-E9B5-CCAC160B01A5}"/>
                  </a:ext>
                </a:extLst>
              </p:cNvPr>
              <p:cNvSpPr txBox="1">
                <a:spLocks/>
              </p:cNvSpPr>
              <p:nvPr/>
            </p:nvSpPr>
            <p:spPr>
              <a:xfrm>
                <a:off x="1815465" y="3300253"/>
                <a:ext cx="1862649" cy="5407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pPr marL="139700" indent="0">
                  <a:buNone/>
                </a:pPr>
                <a14:m>
                  <m:oMathPara xmlns:m="http://schemas.openxmlformats.org/officeDocument/2006/math">
                    <m:oMathParaPr>
                      <m:jc m:val="centerGroup"/>
                    </m:oMathParaPr>
                    <m:oMath xmlns:m="http://schemas.openxmlformats.org/officeDocument/2006/math">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𝑇𝑃</m:t>
                          </m:r>
                        </m:num>
                        <m:den>
                          <m:r>
                            <a:rPr lang="en-US" sz="1800" b="0" i="1" smtClean="0">
                              <a:latin typeface="Cambria Math" panose="02040503050406030204" pitchFamily="18" charset="0"/>
                            </a:rPr>
                            <m:t>𝑇𝑃</m:t>
                          </m:r>
                          <m:r>
                            <a:rPr lang="en-US" sz="1800" b="0" i="1" smtClean="0">
                              <a:latin typeface="Cambria Math" panose="02040503050406030204" pitchFamily="18" charset="0"/>
                            </a:rPr>
                            <m:t>+</m:t>
                          </m:r>
                          <m:r>
                            <a:rPr lang="en-US" sz="1800" b="0" i="1" smtClean="0">
                              <a:latin typeface="Cambria Math" panose="02040503050406030204" pitchFamily="18" charset="0"/>
                            </a:rPr>
                            <m:t>𝐹𝑁</m:t>
                          </m:r>
                        </m:den>
                      </m:f>
                    </m:oMath>
                  </m:oMathPara>
                </a14:m>
                <a:endParaRPr lang="en-US" sz="2000" dirty="0">
                  <a:latin typeface="Century Gothic" panose="020B0502020202020204" pitchFamily="34" charset="0"/>
                </a:endParaRPr>
              </a:p>
            </p:txBody>
          </p:sp>
        </mc:Choice>
        <mc:Fallback xmlns="">
          <p:sp>
            <p:nvSpPr>
              <p:cNvPr id="12" name="Content Placeholder 2">
                <a:extLst>
                  <a:ext uri="{FF2B5EF4-FFF2-40B4-BE49-F238E27FC236}">
                    <a16:creationId xmlns:a16="http://schemas.microsoft.com/office/drawing/2014/main" id="{59B31FE4-3E31-8612-E9B5-CCAC160B01A5}"/>
                  </a:ext>
                </a:extLst>
              </p:cNvPr>
              <p:cNvSpPr txBox="1">
                <a:spLocks noRot="1" noChangeAspect="1" noMove="1" noResize="1" noEditPoints="1" noAdjustHandles="1" noChangeArrowheads="1" noChangeShapeType="1" noTextEdit="1"/>
              </p:cNvSpPr>
              <p:nvPr/>
            </p:nvSpPr>
            <p:spPr>
              <a:xfrm>
                <a:off x="1815465" y="3300253"/>
                <a:ext cx="1862649" cy="540726"/>
              </a:xfrm>
              <a:prstGeom prst="rect">
                <a:avLst/>
              </a:prstGeom>
              <a:blipFill>
                <a:blip r:embed="rId4"/>
                <a:stretch>
                  <a:fillRect b="-13483"/>
                </a:stretch>
              </a:blipFill>
              <a:ln>
                <a:noFill/>
              </a:ln>
            </p:spPr>
            <p:txBody>
              <a:bodyPr/>
              <a:lstStyle/>
              <a:p>
                <a:r>
                  <a:rPr lang="en-US">
                    <a:noFill/>
                  </a:rPr>
                  <a:t> </a:t>
                </a:r>
              </a:p>
            </p:txBody>
          </p:sp>
        </mc:Fallback>
      </mc:AlternateContent>
      <p:sp>
        <p:nvSpPr>
          <p:cNvPr id="13" name="Content Placeholder 2">
            <a:extLst>
              <a:ext uri="{FF2B5EF4-FFF2-40B4-BE49-F238E27FC236}">
                <a16:creationId xmlns:a16="http://schemas.microsoft.com/office/drawing/2014/main" id="{4F8EABF7-54B8-9FBB-A9F4-1FAAE29AA09E}"/>
              </a:ext>
            </a:extLst>
          </p:cNvPr>
          <p:cNvSpPr txBox="1">
            <a:spLocks/>
          </p:cNvSpPr>
          <p:nvPr/>
        </p:nvSpPr>
        <p:spPr>
          <a:xfrm>
            <a:off x="249153" y="3467652"/>
            <a:ext cx="1698178" cy="3733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sz="1800" dirty="0">
                <a:latin typeface="Century Gothic" panose="020B0502020202020204" pitchFamily="34" charset="0"/>
              </a:rPr>
              <a:t>Recall</a:t>
            </a:r>
            <a:r>
              <a:rPr lang="en-US" dirty="0">
                <a:latin typeface="Century Gothic" panose="020B0502020202020204" pitchFamily="34" charset="0"/>
              </a:rPr>
              <a:t>: </a:t>
            </a:r>
          </a:p>
          <a:p>
            <a:pPr marL="139700" indent="0">
              <a:buNone/>
            </a:pPr>
            <a:endParaRPr lang="en-US" dirty="0">
              <a:latin typeface="Century Gothic" panose="020B0502020202020204" pitchFamily="34" charset="0"/>
            </a:endParaRPr>
          </a:p>
        </p:txBody>
      </p:sp>
      <p:sp>
        <p:nvSpPr>
          <p:cNvPr id="14" name="Content Placeholder 2">
            <a:extLst>
              <a:ext uri="{FF2B5EF4-FFF2-40B4-BE49-F238E27FC236}">
                <a16:creationId xmlns:a16="http://schemas.microsoft.com/office/drawing/2014/main" id="{03C9F7B7-20F6-91C7-C1C9-4393AC03A2FD}"/>
              </a:ext>
            </a:extLst>
          </p:cNvPr>
          <p:cNvSpPr txBox="1">
            <a:spLocks/>
          </p:cNvSpPr>
          <p:nvPr/>
        </p:nvSpPr>
        <p:spPr>
          <a:xfrm>
            <a:off x="249152" y="1245649"/>
            <a:ext cx="4554638" cy="12657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sz="1800" dirty="0">
                <a:latin typeface="Century Gothic" panose="020B0502020202020204" pitchFamily="34" charset="0"/>
              </a:rPr>
              <a:t>A confusion matrix is a table that is used to define the performance of a classification algorithm</a:t>
            </a:r>
          </a:p>
        </p:txBody>
      </p:sp>
      <p:sp>
        <p:nvSpPr>
          <p:cNvPr id="15" name="Content Placeholder 2">
            <a:extLst>
              <a:ext uri="{FF2B5EF4-FFF2-40B4-BE49-F238E27FC236}">
                <a16:creationId xmlns:a16="http://schemas.microsoft.com/office/drawing/2014/main" id="{FE8D94A5-0829-DAE3-0FC1-C2B405E98003}"/>
              </a:ext>
            </a:extLst>
          </p:cNvPr>
          <p:cNvSpPr txBox="1">
            <a:spLocks/>
          </p:cNvSpPr>
          <p:nvPr/>
        </p:nvSpPr>
        <p:spPr>
          <a:xfrm>
            <a:off x="249153" y="4296328"/>
            <a:ext cx="1698178" cy="3733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sz="1800" dirty="0">
                <a:latin typeface="Century Gothic" panose="020B0502020202020204" pitchFamily="34" charset="0"/>
              </a:rPr>
              <a:t>F1-score</a:t>
            </a:r>
            <a:r>
              <a:rPr lang="en-US" dirty="0">
                <a:latin typeface="Century Gothic" panose="020B0502020202020204" pitchFamily="34" charset="0"/>
              </a:rPr>
              <a:t>: </a:t>
            </a:r>
          </a:p>
          <a:p>
            <a:pPr marL="139700" indent="0">
              <a:buNone/>
            </a:pPr>
            <a:endParaRPr lang="en-US" dirty="0">
              <a:latin typeface="Century Gothic" panose="020B0502020202020204" pitchFamily="34" charset="0"/>
            </a:endParaRPr>
          </a:p>
        </p:txBody>
      </p:sp>
      <mc:AlternateContent xmlns:mc="http://schemas.openxmlformats.org/markup-compatibility/2006" xmlns:a14="http://schemas.microsoft.com/office/drawing/2010/main">
        <mc:Choice Requires="a14">
          <p:sp>
            <p:nvSpPr>
              <p:cNvPr id="16" name="Content Placeholder 2">
                <a:extLst>
                  <a:ext uri="{FF2B5EF4-FFF2-40B4-BE49-F238E27FC236}">
                    <a16:creationId xmlns:a16="http://schemas.microsoft.com/office/drawing/2014/main" id="{D7F3CDD7-99A6-AB29-AD1F-E6457BB13741}"/>
                  </a:ext>
                </a:extLst>
              </p:cNvPr>
              <p:cNvSpPr txBox="1">
                <a:spLocks/>
              </p:cNvSpPr>
              <p:nvPr/>
            </p:nvSpPr>
            <p:spPr>
              <a:xfrm>
                <a:off x="1815465" y="4212628"/>
                <a:ext cx="1862649" cy="5407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pPr marL="139700" indent="0">
                  <a:buNone/>
                </a:pPr>
                <a14:m>
                  <m:oMathPara xmlns:m="http://schemas.openxmlformats.org/officeDocument/2006/math">
                    <m:oMathParaPr>
                      <m:jc m:val="centerGroup"/>
                    </m:oMathParaPr>
                    <m:oMath xmlns:m="http://schemas.openxmlformats.org/officeDocument/2006/math">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2</m:t>
                          </m:r>
                          <m:r>
                            <a:rPr lang="en-US" sz="1800" b="0" i="1" smtClean="0">
                              <a:latin typeface="Cambria Math" panose="02040503050406030204" pitchFamily="18" charset="0"/>
                            </a:rPr>
                            <m:t> × </m:t>
                          </m:r>
                          <m:r>
                            <a:rPr lang="en-US" sz="1800" b="0" i="1" smtClean="0">
                              <a:latin typeface="Cambria Math" panose="02040503050406030204" pitchFamily="18" charset="0"/>
                            </a:rPr>
                            <m:t>𝑃𝑟𝑒𝑐𝑖𝑠𝑖𝑜𝑛</m:t>
                          </m:r>
                          <m:r>
                            <a:rPr lang="en-US" sz="1800" b="0" i="1" smtClean="0">
                              <a:latin typeface="Cambria Math" panose="02040503050406030204" pitchFamily="18" charset="0"/>
                            </a:rPr>
                            <m:t> × </m:t>
                          </m:r>
                          <m:r>
                            <a:rPr lang="en-US" sz="1800" b="0" i="1" smtClean="0">
                              <a:latin typeface="Cambria Math" panose="02040503050406030204" pitchFamily="18" charset="0"/>
                            </a:rPr>
                            <m:t>𝑅𝑒𝑐𝑎𝑙𝑙</m:t>
                          </m:r>
                        </m:num>
                        <m:den>
                          <m:r>
                            <a:rPr lang="en-US" sz="1800" b="0" i="1" smtClean="0">
                              <a:latin typeface="Cambria Math" panose="02040503050406030204" pitchFamily="18" charset="0"/>
                            </a:rPr>
                            <m:t>𝑃𝑟𝑒𝑐𝑖𝑠𝑖𝑜𝑛</m:t>
                          </m:r>
                          <m:r>
                            <a:rPr lang="en-US" sz="1800" b="0" i="1" smtClean="0">
                              <a:latin typeface="Cambria Math" panose="02040503050406030204" pitchFamily="18" charset="0"/>
                            </a:rPr>
                            <m:t>+</m:t>
                          </m:r>
                          <m:r>
                            <a:rPr lang="en-US" sz="1800" b="0" i="1" smtClean="0">
                              <a:latin typeface="Cambria Math" panose="02040503050406030204" pitchFamily="18" charset="0"/>
                            </a:rPr>
                            <m:t>𝑅𝑒𝑐𝑎𝑙𝑙</m:t>
                          </m:r>
                        </m:den>
                      </m:f>
                    </m:oMath>
                  </m:oMathPara>
                </a14:m>
                <a:endParaRPr lang="en-US" sz="2000" dirty="0">
                  <a:latin typeface="Century Gothic" panose="020B0502020202020204" pitchFamily="34" charset="0"/>
                </a:endParaRPr>
              </a:p>
            </p:txBody>
          </p:sp>
        </mc:Choice>
        <mc:Fallback xmlns="">
          <p:sp>
            <p:nvSpPr>
              <p:cNvPr id="16" name="Content Placeholder 2">
                <a:extLst>
                  <a:ext uri="{FF2B5EF4-FFF2-40B4-BE49-F238E27FC236}">
                    <a16:creationId xmlns:a16="http://schemas.microsoft.com/office/drawing/2014/main" id="{D7F3CDD7-99A6-AB29-AD1F-E6457BB13741}"/>
                  </a:ext>
                </a:extLst>
              </p:cNvPr>
              <p:cNvSpPr txBox="1">
                <a:spLocks noRot="1" noChangeAspect="1" noMove="1" noResize="1" noEditPoints="1" noAdjustHandles="1" noChangeArrowheads="1" noChangeShapeType="1" noTextEdit="1"/>
              </p:cNvSpPr>
              <p:nvPr/>
            </p:nvSpPr>
            <p:spPr>
              <a:xfrm>
                <a:off x="1815465" y="4212628"/>
                <a:ext cx="1862649" cy="540726"/>
              </a:xfrm>
              <a:prstGeom prst="rect">
                <a:avLst/>
              </a:prstGeom>
              <a:blipFill>
                <a:blip r:embed="rId5"/>
                <a:stretch>
                  <a:fillRect r="-45902" b="-14607"/>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28455908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2526471" y="136500"/>
            <a:ext cx="4091057" cy="825494"/>
          </a:xfrm>
        </p:spPr>
        <p:txBody>
          <a:bodyPr anchor="b">
            <a:normAutofit/>
          </a:bodyPr>
          <a:lstStyle/>
          <a:p>
            <a:r>
              <a:rPr lang="en-US" b="1" dirty="0">
                <a:latin typeface="Aharoni" panose="02010803020104030203" pitchFamily="2" charset="-79"/>
                <a:cs typeface="Aharoni" panose="02010803020104030203" pitchFamily="2" charset="-79"/>
              </a:rPr>
              <a:t>Metrics</a:t>
            </a:r>
            <a:endParaRPr lang="he-IL" b="1" dirty="0">
              <a:latin typeface="Aharoni" panose="02010803020104030203" pitchFamily="2" charset="-79"/>
              <a:cs typeface="Aharoni" panose="02010803020104030203" pitchFamily="2" charset="-79"/>
            </a:endParaRPr>
          </a:p>
        </p:txBody>
      </p:sp>
      <p:sp>
        <p:nvSpPr>
          <p:cNvPr id="9" name="Content Placeholder 2">
            <a:extLst>
              <a:ext uri="{FF2B5EF4-FFF2-40B4-BE49-F238E27FC236}">
                <a16:creationId xmlns:a16="http://schemas.microsoft.com/office/drawing/2014/main" id="{F05DE6BB-24C3-64EB-F35E-0754E4AD8D00}"/>
              </a:ext>
            </a:extLst>
          </p:cNvPr>
          <p:cNvSpPr txBox="1">
            <a:spLocks/>
          </p:cNvSpPr>
          <p:nvPr/>
        </p:nvSpPr>
        <p:spPr>
          <a:xfrm>
            <a:off x="5342060" y="898910"/>
            <a:ext cx="2106636" cy="5388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dirty="0">
                <a:latin typeface="Century Gothic" panose="020B0502020202020204" pitchFamily="34" charset="0"/>
              </a:rPr>
              <a:t>Precision: 0.97</a:t>
            </a:r>
          </a:p>
          <a:p>
            <a:r>
              <a:rPr lang="en-US" dirty="0">
                <a:latin typeface="Century Gothic" panose="020B0502020202020204" pitchFamily="34" charset="0"/>
              </a:rPr>
              <a:t>Recall: 1.0</a:t>
            </a:r>
          </a:p>
        </p:txBody>
      </p:sp>
      <p:sp>
        <p:nvSpPr>
          <p:cNvPr id="11" name="Content Placeholder 2">
            <a:extLst>
              <a:ext uri="{FF2B5EF4-FFF2-40B4-BE49-F238E27FC236}">
                <a16:creationId xmlns:a16="http://schemas.microsoft.com/office/drawing/2014/main" id="{DCB67898-4945-B98C-185D-CEE331AA1CF1}"/>
              </a:ext>
            </a:extLst>
          </p:cNvPr>
          <p:cNvSpPr txBox="1">
            <a:spLocks/>
          </p:cNvSpPr>
          <p:nvPr/>
        </p:nvSpPr>
        <p:spPr>
          <a:xfrm>
            <a:off x="641985" y="898909"/>
            <a:ext cx="2106636" cy="5388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dirty="0">
                <a:latin typeface="Century Gothic" panose="020B0502020202020204" pitchFamily="34" charset="0"/>
              </a:rPr>
              <a:t>Precision: 0.97</a:t>
            </a:r>
          </a:p>
          <a:p>
            <a:r>
              <a:rPr lang="en-US" dirty="0">
                <a:latin typeface="Century Gothic" panose="020B0502020202020204" pitchFamily="34" charset="0"/>
              </a:rPr>
              <a:t>Recall:1.0</a:t>
            </a:r>
          </a:p>
        </p:txBody>
      </p:sp>
      <p:pic>
        <p:nvPicPr>
          <p:cNvPr id="6" name="Picture 5" descr="A graph with numbers and a number on it&#10;&#10;Description automatically generated with medium confidence">
            <a:extLst>
              <a:ext uri="{FF2B5EF4-FFF2-40B4-BE49-F238E27FC236}">
                <a16:creationId xmlns:a16="http://schemas.microsoft.com/office/drawing/2014/main" id="{2D5AD51E-FE71-CBD4-A46B-7EE45F5F2468}"/>
              </a:ext>
            </a:extLst>
          </p:cNvPr>
          <p:cNvPicPr>
            <a:picLocks noChangeAspect="1"/>
          </p:cNvPicPr>
          <p:nvPr/>
        </p:nvPicPr>
        <p:blipFill>
          <a:blip r:embed="rId3"/>
          <a:stretch>
            <a:fillRect/>
          </a:stretch>
        </p:blipFill>
        <p:spPr>
          <a:xfrm>
            <a:off x="4784650" y="1597290"/>
            <a:ext cx="3997423" cy="3329202"/>
          </a:xfrm>
          <a:prstGeom prst="rect">
            <a:avLst/>
          </a:prstGeom>
        </p:spPr>
      </p:pic>
      <p:pic>
        <p:nvPicPr>
          <p:cNvPr id="10" name="Picture 9" descr="A graph showing the difference between logistic regression and logistic&#10;&#10;Description automatically generated">
            <a:extLst>
              <a:ext uri="{FF2B5EF4-FFF2-40B4-BE49-F238E27FC236}">
                <a16:creationId xmlns:a16="http://schemas.microsoft.com/office/drawing/2014/main" id="{DA0B8D9A-51D7-E91C-E7DA-7D0EBCFBC476}"/>
              </a:ext>
            </a:extLst>
          </p:cNvPr>
          <p:cNvPicPr>
            <a:picLocks noChangeAspect="1"/>
          </p:cNvPicPr>
          <p:nvPr/>
        </p:nvPicPr>
        <p:blipFill>
          <a:blip r:embed="rId4"/>
          <a:stretch>
            <a:fillRect/>
          </a:stretch>
        </p:blipFill>
        <p:spPr>
          <a:xfrm>
            <a:off x="253791" y="1597290"/>
            <a:ext cx="4031131" cy="3329202"/>
          </a:xfrm>
          <a:prstGeom prst="rect">
            <a:avLst/>
          </a:prstGeom>
        </p:spPr>
      </p:pic>
    </p:spTree>
    <p:extLst>
      <p:ext uri="{BB962C8B-B14F-4D97-AF65-F5344CB8AC3E}">
        <p14:creationId xmlns:p14="http://schemas.microsoft.com/office/powerpoint/2010/main" val="40002128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2526471" y="136500"/>
            <a:ext cx="4091057" cy="825494"/>
          </a:xfrm>
        </p:spPr>
        <p:txBody>
          <a:bodyPr anchor="b">
            <a:normAutofit/>
          </a:bodyPr>
          <a:lstStyle/>
          <a:p>
            <a:r>
              <a:rPr lang="en-US" b="1" dirty="0">
                <a:latin typeface="Aharoni" panose="02010803020104030203" pitchFamily="2" charset="-79"/>
                <a:cs typeface="Aharoni" panose="02010803020104030203" pitchFamily="2" charset="-79"/>
              </a:rPr>
              <a:t>Metrics</a:t>
            </a:r>
            <a:endParaRPr lang="he-IL" b="1" dirty="0">
              <a:latin typeface="Aharoni" panose="02010803020104030203" pitchFamily="2" charset="-79"/>
              <a:cs typeface="Aharoni" panose="02010803020104030203" pitchFamily="2" charset="-79"/>
            </a:endParaRPr>
          </a:p>
        </p:txBody>
      </p:sp>
      <p:sp>
        <p:nvSpPr>
          <p:cNvPr id="9" name="Content Placeholder 2">
            <a:extLst>
              <a:ext uri="{FF2B5EF4-FFF2-40B4-BE49-F238E27FC236}">
                <a16:creationId xmlns:a16="http://schemas.microsoft.com/office/drawing/2014/main" id="{F05DE6BB-24C3-64EB-F35E-0754E4AD8D00}"/>
              </a:ext>
            </a:extLst>
          </p:cNvPr>
          <p:cNvSpPr txBox="1">
            <a:spLocks/>
          </p:cNvSpPr>
          <p:nvPr/>
        </p:nvSpPr>
        <p:spPr>
          <a:xfrm>
            <a:off x="5342060" y="898910"/>
            <a:ext cx="2106636" cy="5388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dirty="0">
                <a:latin typeface="Century Gothic" panose="020B0502020202020204" pitchFamily="34" charset="0"/>
              </a:rPr>
              <a:t>Precision: 0.359</a:t>
            </a:r>
          </a:p>
          <a:p>
            <a:r>
              <a:rPr lang="en-US" dirty="0">
                <a:latin typeface="Century Gothic" panose="020B0502020202020204" pitchFamily="34" charset="0"/>
              </a:rPr>
              <a:t>Recall: 0.06</a:t>
            </a:r>
          </a:p>
        </p:txBody>
      </p:sp>
      <p:sp>
        <p:nvSpPr>
          <p:cNvPr id="11" name="Content Placeholder 2">
            <a:extLst>
              <a:ext uri="{FF2B5EF4-FFF2-40B4-BE49-F238E27FC236}">
                <a16:creationId xmlns:a16="http://schemas.microsoft.com/office/drawing/2014/main" id="{DCB67898-4945-B98C-185D-CEE331AA1CF1}"/>
              </a:ext>
            </a:extLst>
          </p:cNvPr>
          <p:cNvSpPr txBox="1">
            <a:spLocks/>
          </p:cNvSpPr>
          <p:nvPr/>
        </p:nvSpPr>
        <p:spPr>
          <a:xfrm>
            <a:off x="641985" y="898909"/>
            <a:ext cx="2106636" cy="5388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dirty="0">
                <a:latin typeface="Century Gothic" panose="020B0502020202020204" pitchFamily="34" charset="0"/>
              </a:rPr>
              <a:t>Precision: 0.49</a:t>
            </a:r>
          </a:p>
          <a:p>
            <a:r>
              <a:rPr lang="en-US" dirty="0">
                <a:latin typeface="Century Gothic" panose="020B0502020202020204" pitchFamily="34" charset="0"/>
              </a:rPr>
              <a:t>Recall: 0.09</a:t>
            </a:r>
          </a:p>
        </p:txBody>
      </p:sp>
      <p:pic>
        <p:nvPicPr>
          <p:cNvPr id="6" name="Picture 5" descr="A graph with numbers and a number on it&#10;&#10;Description automatically generated with medium confidence">
            <a:extLst>
              <a:ext uri="{FF2B5EF4-FFF2-40B4-BE49-F238E27FC236}">
                <a16:creationId xmlns:a16="http://schemas.microsoft.com/office/drawing/2014/main" id="{2D5AD51E-FE71-CBD4-A46B-7EE45F5F2468}"/>
              </a:ext>
            </a:extLst>
          </p:cNvPr>
          <p:cNvPicPr>
            <a:picLocks noChangeAspect="1"/>
          </p:cNvPicPr>
          <p:nvPr/>
        </p:nvPicPr>
        <p:blipFill>
          <a:blip r:embed="rId3"/>
          <a:stretch>
            <a:fillRect/>
          </a:stretch>
        </p:blipFill>
        <p:spPr>
          <a:xfrm>
            <a:off x="4784650" y="1597290"/>
            <a:ext cx="3997423" cy="3329202"/>
          </a:xfrm>
          <a:prstGeom prst="rect">
            <a:avLst/>
          </a:prstGeom>
        </p:spPr>
      </p:pic>
      <p:pic>
        <p:nvPicPr>
          <p:cNvPr id="10" name="Picture 9" descr="A graph showing the difference between logistic regression and logistic&#10;&#10;Description automatically generated">
            <a:extLst>
              <a:ext uri="{FF2B5EF4-FFF2-40B4-BE49-F238E27FC236}">
                <a16:creationId xmlns:a16="http://schemas.microsoft.com/office/drawing/2014/main" id="{DA0B8D9A-51D7-E91C-E7DA-7D0EBCFBC476}"/>
              </a:ext>
            </a:extLst>
          </p:cNvPr>
          <p:cNvPicPr>
            <a:picLocks noChangeAspect="1"/>
          </p:cNvPicPr>
          <p:nvPr/>
        </p:nvPicPr>
        <p:blipFill>
          <a:blip r:embed="rId4"/>
          <a:stretch>
            <a:fillRect/>
          </a:stretch>
        </p:blipFill>
        <p:spPr>
          <a:xfrm>
            <a:off x="253791" y="1597290"/>
            <a:ext cx="4031131" cy="3329202"/>
          </a:xfrm>
          <a:prstGeom prst="rect">
            <a:avLst/>
          </a:prstGeom>
        </p:spPr>
      </p:pic>
    </p:spTree>
    <p:extLst>
      <p:ext uri="{BB962C8B-B14F-4D97-AF65-F5344CB8AC3E}">
        <p14:creationId xmlns:p14="http://schemas.microsoft.com/office/powerpoint/2010/main" val="3107350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pic>
        <p:nvPicPr>
          <p:cNvPr id="11" name="מציין מיקום של תמונה 10" descr="תמונה שמכילה בחוץ, צמח, שמיים, עץ&#10;&#10;התיאור נוצר באופן אוטומטי">
            <a:extLst>
              <a:ext uri="{FF2B5EF4-FFF2-40B4-BE49-F238E27FC236}">
                <a16:creationId xmlns:a16="http://schemas.microsoft.com/office/drawing/2014/main" id="{6F85D373-E10E-7F86-264C-155C9CA092DF}"/>
              </a:ext>
            </a:extLst>
          </p:cNvPr>
          <p:cNvPicPr>
            <a:picLocks noGrp="1" noChangeAspect="1"/>
          </p:cNvPicPr>
          <p:nvPr>
            <p:ph type="pic" idx="2"/>
          </p:nvPr>
        </p:nvPicPr>
        <p:blipFill>
          <a:blip r:embed="rId3"/>
          <a:srcRect t="35" b="35"/>
          <a:stretch>
            <a:fillRect/>
          </a:stretch>
        </p:blipFill>
        <p:spPr>
          <a:xfrm>
            <a:off x="-6650" y="1976"/>
            <a:ext cx="9150600" cy="5143500"/>
          </a:xfrm>
        </p:spPr>
      </p:pic>
      <p:sp>
        <p:nvSpPr>
          <p:cNvPr id="624" name="Google Shape;624;p52"/>
          <p:cNvSpPr/>
          <p:nvPr/>
        </p:nvSpPr>
        <p:spPr>
          <a:xfrm>
            <a:off x="1188525" y="3961725"/>
            <a:ext cx="6802500" cy="642300"/>
          </a:xfrm>
          <a:prstGeom prst="roundRect">
            <a:avLst>
              <a:gd name="adj" fmla="val 30184"/>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
        <p:nvSpPr>
          <p:cNvPr id="625" name="Google Shape;625;p52"/>
          <p:cNvSpPr txBox="1">
            <a:spLocks noGrp="1"/>
          </p:cNvSpPr>
          <p:nvPr>
            <p:ph type="title"/>
          </p:nvPr>
        </p:nvSpPr>
        <p:spPr>
          <a:xfrm>
            <a:off x="1305150" y="4057100"/>
            <a:ext cx="6533700" cy="45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latin typeface="Aharoni" panose="02010803020104030203" pitchFamily="2" charset="-79"/>
                <a:cs typeface="Aharoni" panose="02010803020104030203" pitchFamily="2" charset="-79"/>
              </a:rPr>
              <a:t>Motivation</a:t>
            </a:r>
          </a:p>
        </p:txBody>
      </p:sp>
      <p:grpSp>
        <p:nvGrpSpPr>
          <p:cNvPr id="626" name="Google Shape;626;p52"/>
          <p:cNvGrpSpPr/>
          <p:nvPr/>
        </p:nvGrpSpPr>
        <p:grpSpPr>
          <a:xfrm>
            <a:off x="-1766250" y="-2463456"/>
            <a:ext cx="13411778" cy="6169755"/>
            <a:chOff x="-1766250" y="-2463456"/>
            <a:chExt cx="13411778" cy="6169755"/>
          </a:xfrm>
        </p:grpSpPr>
        <p:pic>
          <p:nvPicPr>
            <p:cNvPr id="627" name="Google Shape;627;p52"/>
            <p:cNvPicPr preferRelativeResize="0"/>
            <p:nvPr/>
          </p:nvPicPr>
          <p:blipFill>
            <a:blip r:embed="rId4">
              <a:alphaModFix/>
            </a:blip>
            <a:stretch>
              <a:fillRect/>
            </a:stretch>
          </p:blipFill>
          <p:spPr>
            <a:xfrm rot="6494772">
              <a:off x="-2708222" y="484509"/>
              <a:ext cx="4763693" cy="1461731"/>
            </a:xfrm>
            <a:prstGeom prst="rect">
              <a:avLst/>
            </a:prstGeom>
            <a:noFill/>
            <a:ln>
              <a:noFill/>
            </a:ln>
          </p:spPr>
        </p:pic>
        <p:pic>
          <p:nvPicPr>
            <p:cNvPr id="628" name="Google Shape;628;p52"/>
            <p:cNvPicPr preferRelativeResize="0"/>
            <p:nvPr/>
          </p:nvPicPr>
          <p:blipFill>
            <a:blip r:embed="rId5">
              <a:alphaModFix/>
            </a:blip>
            <a:stretch>
              <a:fillRect/>
            </a:stretch>
          </p:blipFill>
          <p:spPr>
            <a:xfrm rot="8099997">
              <a:off x="7654571" y="-1479758"/>
              <a:ext cx="3729005" cy="2285517"/>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1993805" y="227827"/>
            <a:ext cx="4413870" cy="825494"/>
          </a:xfrm>
        </p:spPr>
        <p:txBody>
          <a:bodyPr anchor="b">
            <a:normAutofit/>
          </a:bodyPr>
          <a:lstStyle/>
          <a:p>
            <a:r>
              <a:rPr lang="en-US" b="1" dirty="0">
                <a:latin typeface="Aharoni" panose="02010803020104030203" pitchFamily="2" charset="-79"/>
                <a:cs typeface="Aharoni" panose="02010803020104030203" pitchFamily="2" charset="-79"/>
              </a:rPr>
              <a:t>Imbalanced data</a:t>
            </a:r>
            <a:endParaRPr lang="he-IL" b="1" dirty="0">
              <a:latin typeface="Aharoni" panose="02010803020104030203" pitchFamily="2" charset="-79"/>
              <a:cs typeface="Aharoni" panose="02010803020104030203" pitchFamily="2" charset="-79"/>
            </a:endParaRPr>
          </a:p>
        </p:txBody>
      </p:sp>
      <p:pic>
        <p:nvPicPr>
          <p:cNvPr id="3074" name="Picture 2">
            <a:extLst>
              <a:ext uri="{FF2B5EF4-FFF2-40B4-BE49-F238E27FC236}">
                <a16:creationId xmlns:a16="http://schemas.microsoft.com/office/drawing/2014/main" id="{2DFF2CF1-8E3A-BC53-806C-B6E1E6B69963}"/>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723518" y="1157994"/>
            <a:ext cx="3175582" cy="369706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A7C0D04-BE74-1A9C-D9E7-3EB43632B8BF}"/>
              </a:ext>
            </a:extLst>
          </p:cNvPr>
          <p:cNvSpPr txBox="1"/>
          <p:nvPr/>
        </p:nvSpPr>
        <p:spPr>
          <a:xfrm>
            <a:off x="363905" y="3282870"/>
            <a:ext cx="4572000" cy="1077218"/>
          </a:xfrm>
          <a:prstGeom prst="rect">
            <a:avLst/>
          </a:prstGeom>
          <a:noFill/>
        </p:spPr>
        <p:txBody>
          <a:bodyPr wrap="square">
            <a:spAutoFit/>
          </a:bodyPr>
          <a:lstStyle/>
          <a:p>
            <a:pPr marL="285750" indent="-285750">
              <a:buFont typeface="Arial" panose="020B0604020202020204" pitchFamily="34" charset="0"/>
              <a:buChar char="•"/>
            </a:pPr>
            <a:r>
              <a:rPr lang="en-US" sz="1600" dirty="0">
                <a:solidFill>
                  <a:schemeClr val="bg1">
                    <a:lumMod val="10000"/>
                  </a:schemeClr>
                </a:solidFill>
                <a:latin typeface="Century Gothic" panose="020B0502020202020204" pitchFamily="34" charset="0"/>
              </a:rPr>
              <a:t>Reasons:</a:t>
            </a:r>
          </a:p>
          <a:p>
            <a:pPr marL="742950" lvl="3" indent="-285750">
              <a:buFont typeface="Wingdings" panose="05000000000000000000" pitchFamily="2" charset="2"/>
              <a:buChar char="Ø"/>
            </a:pPr>
            <a:r>
              <a:rPr lang="en-US" sz="1600" dirty="0">
                <a:solidFill>
                  <a:schemeClr val="bg1">
                    <a:lumMod val="10000"/>
                  </a:schemeClr>
                </a:solidFill>
                <a:latin typeface="Century Gothic" panose="020B0502020202020204" pitchFamily="34" charset="0"/>
              </a:rPr>
              <a:t>Data collection is challenging.</a:t>
            </a:r>
          </a:p>
          <a:p>
            <a:pPr marL="742950" lvl="8" indent="-285750">
              <a:buFont typeface="Wingdings" panose="05000000000000000000" pitchFamily="2" charset="2"/>
              <a:buChar char="Ø"/>
            </a:pPr>
            <a:r>
              <a:rPr lang="en-US" sz="1600" dirty="0">
                <a:solidFill>
                  <a:schemeClr val="bg1">
                    <a:lumMod val="10000"/>
                  </a:schemeClr>
                </a:solidFill>
                <a:latin typeface="Century Gothic" panose="020B0502020202020204" pitchFamily="34" charset="0"/>
              </a:rPr>
              <a:t>Biology</a:t>
            </a:r>
          </a:p>
          <a:p>
            <a:pPr marL="285750" indent="-285750" algn="l">
              <a:buFont typeface="Arial" panose="020B0604020202020204" pitchFamily="34" charset="0"/>
              <a:buChar char="•"/>
            </a:pPr>
            <a:endParaRPr lang="en-US" sz="1600" b="1" i="0" dirty="0">
              <a:solidFill>
                <a:schemeClr val="bg1">
                  <a:lumMod val="10000"/>
                </a:schemeClr>
              </a:solidFill>
              <a:effectLst/>
              <a:highlight>
                <a:srgbClr val="FFFFFF"/>
              </a:highlight>
              <a:latin typeface="Century Gothic" panose="020B0502020202020204" pitchFamily="34" charset="0"/>
            </a:endParaRPr>
          </a:p>
        </p:txBody>
      </p:sp>
      <p:sp>
        <p:nvSpPr>
          <p:cNvPr id="5" name="TextBox 4">
            <a:extLst>
              <a:ext uri="{FF2B5EF4-FFF2-40B4-BE49-F238E27FC236}">
                <a16:creationId xmlns:a16="http://schemas.microsoft.com/office/drawing/2014/main" id="{065DAF6A-39F7-ED88-4C13-18794572028C}"/>
              </a:ext>
            </a:extLst>
          </p:cNvPr>
          <p:cNvSpPr txBox="1"/>
          <p:nvPr/>
        </p:nvSpPr>
        <p:spPr>
          <a:xfrm>
            <a:off x="363905" y="1791733"/>
            <a:ext cx="5260717" cy="1323439"/>
          </a:xfrm>
          <a:prstGeom prst="rect">
            <a:avLst/>
          </a:prstGeom>
          <a:noFill/>
        </p:spPr>
        <p:txBody>
          <a:bodyPr wrap="square">
            <a:spAutoFit/>
          </a:bodyPr>
          <a:lstStyle/>
          <a:p>
            <a:pPr marL="285750" indent="-285750" algn="l">
              <a:buFont typeface="Arial" panose="020B0604020202020204" pitchFamily="34" charset="0"/>
              <a:buChar char="•"/>
            </a:pPr>
            <a:r>
              <a:rPr lang="en-US" sz="1600" dirty="0">
                <a:latin typeface="Century Gothic" panose="020B0502020202020204" pitchFamily="34" charset="0"/>
              </a:rPr>
              <a:t>Occurs when the classes in a dataset are not represented equally.</a:t>
            </a:r>
          </a:p>
          <a:p>
            <a:pPr marL="285750" indent="-285750" algn="l">
              <a:buFont typeface="Arial" panose="020B0604020202020204" pitchFamily="34" charset="0"/>
              <a:buChar char="•"/>
            </a:pPr>
            <a:endParaRPr lang="en-US" sz="1600" dirty="0">
              <a:latin typeface="Century Gothic" panose="020B0502020202020204" pitchFamily="34" charset="0"/>
            </a:endParaRPr>
          </a:p>
          <a:p>
            <a:pPr marL="285750" indent="-285750" algn="l">
              <a:buFont typeface="Arial" panose="020B0604020202020204" pitchFamily="34" charset="0"/>
              <a:buChar char="•"/>
            </a:pPr>
            <a:r>
              <a:rPr lang="en-US" sz="1600" dirty="0">
                <a:latin typeface="Century Gothic" panose="020B0502020202020204" pitchFamily="34" charset="0"/>
              </a:rPr>
              <a:t>It can bias models towards the majority class, reducing minority class prediction accuracy.</a:t>
            </a:r>
          </a:p>
        </p:txBody>
      </p:sp>
    </p:spTree>
    <p:extLst>
      <p:ext uri="{BB962C8B-B14F-4D97-AF65-F5344CB8AC3E}">
        <p14:creationId xmlns:p14="http://schemas.microsoft.com/office/powerpoint/2010/main" val="3028885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2124433" y="64816"/>
            <a:ext cx="4317833" cy="1053321"/>
          </a:xfrm>
        </p:spPr>
        <p:txBody>
          <a:bodyPr anchor="b">
            <a:normAutofit fontScale="90000"/>
          </a:bodyPr>
          <a:lstStyle/>
          <a:p>
            <a:r>
              <a:rPr lang="en-US" b="1" dirty="0">
                <a:latin typeface="Aharoni" panose="02010803020104030203" pitchFamily="2" charset="-79"/>
                <a:cs typeface="Aharoni" panose="02010803020104030203" pitchFamily="2" charset="-79"/>
              </a:rPr>
              <a:t>Possible Solutions</a:t>
            </a:r>
            <a:endParaRPr lang="he-IL" b="1" dirty="0">
              <a:latin typeface="Aharoni" panose="02010803020104030203" pitchFamily="2" charset="-79"/>
              <a:cs typeface="Aharoni" panose="02010803020104030203" pitchFamily="2" charset="-79"/>
            </a:endParaRPr>
          </a:p>
        </p:txBody>
      </p:sp>
      <p:pic>
        <p:nvPicPr>
          <p:cNvPr id="4098" name="Picture 2">
            <a:extLst>
              <a:ext uri="{FF2B5EF4-FFF2-40B4-BE49-F238E27FC236}">
                <a16:creationId xmlns:a16="http://schemas.microsoft.com/office/drawing/2014/main" id="{2FDA4CE7-E1FC-F4EB-0075-2A476E6F87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3059" y="1780972"/>
            <a:ext cx="2785000" cy="1581555"/>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210A75C0-A586-EFF0-8E96-93E95A3E5471}"/>
              </a:ext>
            </a:extLst>
          </p:cNvPr>
          <p:cNvSpPr txBox="1">
            <a:spLocks/>
          </p:cNvSpPr>
          <p:nvPr/>
        </p:nvSpPr>
        <p:spPr>
          <a:xfrm>
            <a:off x="189677" y="1584578"/>
            <a:ext cx="2106636" cy="392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dirty="0">
                <a:latin typeface="Century Gothic" panose="020B0502020202020204" pitchFamily="34" charset="0"/>
              </a:rPr>
              <a:t>Under-sampling:</a:t>
            </a:r>
          </a:p>
        </p:txBody>
      </p:sp>
      <p:sp>
        <p:nvSpPr>
          <p:cNvPr id="7" name="Content Placeholder 2">
            <a:extLst>
              <a:ext uri="{FF2B5EF4-FFF2-40B4-BE49-F238E27FC236}">
                <a16:creationId xmlns:a16="http://schemas.microsoft.com/office/drawing/2014/main" id="{AB4A6640-E6D2-3CF7-ED1E-DAEB9EC00BD4}"/>
              </a:ext>
            </a:extLst>
          </p:cNvPr>
          <p:cNvSpPr txBox="1">
            <a:spLocks/>
          </p:cNvSpPr>
          <p:nvPr/>
        </p:nvSpPr>
        <p:spPr>
          <a:xfrm>
            <a:off x="1966304" y="1590384"/>
            <a:ext cx="2523194" cy="3811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pPr marL="139700" indent="0">
              <a:buNone/>
            </a:pPr>
            <a:r>
              <a:rPr lang="en-US" dirty="0">
                <a:latin typeface="Century Gothic" panose="020B0502020202020204" pitchFamily="34" charset="0"/>
              </a:rPr>
              <a:t>Random Under-Sampling</a:t>
            </a:r>
          </a:p>
        </p:txBody>
      </p:sp>
      <p:sp>
        <p:nvSpPr>
          <p:cNvPr id="8" name="Content Placeholder 2">
            <a:extLst>
              <a:ext uri="{FF2B5EF4-FFF2-40B4-BE49-F238E27FC236}">
                <a16:creationId xmlns:a16="http://schemas.microsoft.com/office/drawing/2014/main" id="{495881C2-17CC-8771-CDC8-CAB96A017C9B}"/>
              </a:ext>
            </a:extLst>
          </p:cNvPr>
          <p:cNvSpPr txBox="1">
            <a:spLocks/>
          </p:cNvSpPr>
          <p:nvPr/>
        </p:nvSpPr>
        <p:spPr>
          <a:xfrm>
            <a:off x="4127468" y="1606840"/>
            <a:ext cx="1885214" cy="3811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pPr marL="139700" indent="0">
              <a:buNone/>
            </a:pPr>
            <a:r>
              <a:rPr lang="en-US" dirty="0">
                <a:latin typeface="Century Gothic" panose="020B0502020202020204" pitchFamily="34" charset="0"/>
              </a:rPr>
              <a:t>, Tomek Links…</a:t>
            </a:r>
          </a:p>
        </p:txBody>
      </p:sp>
      <p:sp>
        <p:nvSpPr>
          <p:cNvPr id="4" name="Content Placeholder 2">
            <a:extLst>
              <a:ext uri="{FF2B5EF4-FFF2-40B4-BE49-F238E27FC236}">
                <a16:creationId xmlns:a16="http://schemas.microsoft.com/office/drawing/2014/main" id="{1EFF23CB-D580-DA94-EC94-04A428186155}"/>
              </a:ext>
            </a:extLst>
          </p:cNvPr>
          <p:cNvSpPr txBox="1">
            <a:spLocks/>
          </p:cNvSpPr>
          <p:nvPr/>
        </p:nvSpPr>
        <p:spPr>
          <a:xfrm>
            <a:off x="189677" y="1971560"/>
            <a:ext cx="5130468" cy="392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dirty="0">
                <a:latin typeface="Century Gothic" panose="020B0502020202020204" pitchFamily="34" charset="0"/>
              </a:rPr>
              <a:t>Over-sampling: Random Over-Sampling, SMOTE…</a:t>
            </a:r>
          </a:p>
          <a:p>
            <a:endParaRPr lang="en-US" dirty="0">
              <a:latin typeface="Century Gothic" panose="020B0502020202020204" pitchFamily="34" charset="0"/>
            </a:endParaRPr>
          </a:p>
          <a:p>
            <a:r>
              <a:rPr lang="en-US" dirty="0">
                <a:latin typeface="Century Gothic" panose="020B0502020202020204" pitchFamily="34" charset="0"/>
              </a:rPr>
              <a:t>One-class classification</a:t>
            </a:r>
          </a:p>
        </p:txBody>
      </p:sp>
    </p:spTree>
    <p:extLst>
      <p:ext uri="{BB962C8B-B14F-4D97-AF65-F5344CB8AC3E}">
        <p14:creationId xmlns:p14="http://schemas.microsoft.com/office/powerpoint/2010/main" val="2502617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grpId="0" nodeType="clickEffect">
                                  <p:stCondLst>
                                    <p:cond delay="0"/>
                                  </p:stCondLst>
                                  <p:iterate type="lt">
                                    <p:tmAbs val="25"/>
                                  </p:iterate>
                                  <p:childTnLst>
                                    <p:set>
                                      <p:cBhvr override="childStyle">
                                        <p:cTn id="6" dur="indefinite"/>
                                        <p:tgtEl>
                                          <p:spTgt spid="7"/>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779930" y="128605"/>
            <a:ext cx="7584140" cy="794287"/>
          </a:xfrm>
        </p:spPr>
        <p:txBody>
          <a:bodyPr anchor="b">
            <a:normAutofit/>
          </a:bodyPr>
          <a:lstStyle/>
          <a:p>
            <a:r>
              <a:rPr lang="en-US" b="1" dirty="0">
                <a:latin typeface="Aharoni" panose="02010803020104030203" pitchFamily="2" charset="-79"/>
                <a:cs typeface="Aharoni" panose="02010803020104030203" pitchFamily="2" charset="-79"/>
              </a:rPr>
              <a:t>Metrics after under-sampling</a:t>
            </a:r>
            <a:endParaRPr lang="he-IL" b="1" dirty="0">
              <a:latin typeface="Aharoni" panose="02010803020104030203" pitchFamily="2" charset="-79"/>
              <a:cs typeface="Aharoni" panose="02010803020104030203" pitchFamily="2" charset="-79"/>
            </a:endParaRPr>
          </a:p>
        </p:txBody>
      </p:sp>
      <p:pic>
        <p:nvPicPr>
          <p:cNvPr id="8" name="Picture 7" descr="A graph showing different colored bars&#10;&#10;Description automatically generated with medium confidence">
            <a:extLst>
              <a:ext uri="{FF2B5EF4-FFF2-40B4-BE49-F238E27FC236}">
                <a16:creationId xmlns:a16="http://schemas.microsoft.com/office/drawing/2014/main" id="{80D7A505-2284-045B-DA7F-9B6251F4F8E9}"/>
              </a:ext>
            </a:extLst>
          </p:cNvPr>
          <p:cNvPicPr>
            <a:picLocks noChangeAspect="1"/>
          </p:cNvPicPr>
          <p:nvPr/>
        </p:nvPicPr>
        <p:blipFill>
          <a:blip r:embed="rId3"/>
          <a:stretch>
            <a:fillRect/>
          </a:stretch>
        </p:blipFill>
        <p:spPr>
          <a:xfrm>
            <a:off x="1596585" y="922892"/>
            <a:ext cx="5950830" cy="3967220"/>
          </a:xfrm>
          <a:prstGeom prst="rect">
            <a:avLst/>
          </a:prstGeom>
        </p:spPr>
      </p:pic>
    </p:spTree>
    <p:extLst>
      <p:ext uri="{BB962C8B-B14F-4D97-AF65-F5344CB8AC3E}">
        <p14:creationId xmlns:p14="http://schemas.microsoft.com/office/powerpoint/2010/main" val="36314917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779930" y="128605"/>
            <a:ext cx="7584140" cy="794287"/>
          </a:xfrm>
        </p:spPr>
        <p:txBody>
          <a:bodyPr anchor="b">
            <a:normAutofit/>
          </a:bodyPr>
          <a:lstStyle/>
          <a:p>
            <a:r>
              <a:rPr lang="en-US" b="1" dirty="0">
                <a:latin typeface="Aharoni" panose="02010803020104030203" pitchFamily="2" charset="-79"/>
                <a:cs typeface="Aharoni" panose="02010803020104030203" pitchFamily="2" charset="-79"/>
              </a:rPr>
              <a:t>Metrics after under-sampling</a:t>
            </a:r>
            <a:endParaRPr lang="he-IL" b="1" dirty="0">
              <a:latin typeface="Aharoni" panose="02010803020104030203" pitchFamily="2" charset="-79"/>
              <a:cs typeface="Aharoni" panose="02010803020104030203" pitchFamily="2" charset="-79"/>
            </a:endParaRPr>
          </a:p>
        </p:txBody>
      </p:sp>
      <p:pic>
        <p:nvPicPr>
          <p:cNvPr id="4" name="Picture 3" descr="A graph of a bar chart&#10;&#10;Description automatically generated with medium confidence">
            <a:extLst>
              <a:ext uri="{FF2B5EF4-FFF2-40B4-BE49-F238E27FC236}">
                <a16:creationId xmlns:a16="http://schemas.microsoft.com/office/drawing/2014/main" id="{6AFF2023-9E83-064A-288D-6890FB9C6983}"/>
              </a:ext>
            </a:extLst>
          </p:cNvPr>
          <p:cNvPicPr>
            <a:picLocks noChangeAspect="1"/>
          </p:cNvPicPr>
          <p:nvPr/>
        </p:nvPicPr>
        <p:blipFill>
          <a:blip r:embed="rId3"/>
          <a:stretch>
            <a:fillRect/>
          </a:stretch>
        </p:blipFill>
        <p:spPr>
          <a:xfrm>
            <a:off x="2059081" y="1143374"/>
            <a:ext cx="5381625" cy="3587750"/>
          </a:xfrm>
          <a:prstGeom prst="rect">
            <a:avLst/>
          </a:prstGeom>
        </p:spPr>
      </p:pic>
    </p:spTree>
    <p:extLst>
      <p:ext uri="{BB962C8B-B14F-4D97-AF65-F5344CB8AC3E}">
        <p14:creationId xmlns:p14="http://schemas.microsoft.com/office/powerpoint/2010/main" val="5388442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2267796" y="19328"/>
            <a:ext cx="4317833" cy="794287"/>
          </a:xfrm>
        </p:spPr>
        <p:txBody>
          <a:bodyPr anchor="b">
            <a:normAutofit/>
          </a:bodyPr>
          <a:lstStyle/>
          <a:p>
            <a:r>
              <a:rPr lang="en-US" b="1" dirty="0">
                <a:latin typeface="Aharoni" panose="02010803020104030203" pitchFamily="2" charset="-79"/>
                <a:cs typeface="Aharoni" panose="02010803020104030203" pitchFamily="2" charset="-79"/>
              </a:rPr>
              <a:t>AUC scores</a:t>
            </a:r>
            <a:endParaRPr lang="he-IL" b="1" dirty="0">
              <a:latin typeface="Aharoni" panose="02010803020104030203" pitchFamily="2" charset="-79"/>
              <a:cs typeface="Aharoni" panose="02010803020104030203" pitchFamily="2" charset="-79"/>
            </a:endParaRPr>
          </a:p>
        </p:txBody>
      </p:sp>
      <p:pic>
        <p:nvPicPr>
          <p:cNvPr id="5" name="Picture 4" descr="A graph with lines and numbers&#10;&#10;Description automatically generated with medium confidence">
            <a:extLst>
              <a:ext uri="{FF2B5EF4-FFF2-40B4-BE49-F238E27FC236}">
                <a16:creationId xmlns:a16="http://schemas.microsoft.com/office/drawing/2014/main" id="{12EDB44B-643D-076F-0465-0DF28A41C3F1}"/>
              </a:ext>
            </a:extLst>
          </p:cNvPr>
          <p:cNvPicPr>
            <a:picLocks noChangeAspect="1"/>
          </p:cNvPicPr>
          <p:nvPr/>
        </p:nvPicPr>
        <p:blipFill>
          <a:blip r:embed="rId3"/>
          <a:stretch>
            <a:fillRect/>
          </a:stretch>
        </p:blipFill>
        <p:spPr>
          <a:xfrm>
            <a:off x="1853925" y="813615"/>
            <a:ext cx="5145574" cy="4104409"/>
          </a:xfrm>
          <a:prstGeom prst="rect">
            <a:avLst/>
          </a:prstGeom>
        </p:spPr>
      </p:pic>
    </p:spTree>
    <p:extLst>
      <p:ext uri="{BB962C8B-B14F-4D97-AF65-F5344CB8AC3E}">
        <p14:creationId xmlns:p14="http://schemas.microsoft.com/office/powerpoint/2010/main" val="4252240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1884106" y="225314"/>
            <a:ext cx="5201158" cy="794287"/>
          </a:xfrm>
        </p:spPr>
        <p:txBody>
          <a:bodyPr anchor="b">
            <a:normAutofit fontScale="90000"/>
          </a:bodyPr>
          <a:lstStyle/>
          <a:p>
            <a:r>
              <a:rPr lang="en-US" b="1" dirty="0">
                <a:latin typeface="Aharoni" panose="02010803020104030203" pitchFamily="2" charset="-79"/>
                <a:cs typeface="Aharoni" panose="02010803020104030203" pitchFamily="2" charset="-79"/>
              </a:rPr>
              <a:t>Node’s degree impact</a:t>
            </a:r>
            <a:endParaRPr lang="he-IL" b="1" dirty="0">
              <a:latin typeface="Aharoni" panose="02010803020104030203" pitchFamily="2" charset="-79"/>
              <a:cs typeface="Aharoni" panose="02010803020104030203" pitchFamily="2" charset="-79"/>
            </a:endParaRPr>
          </a:p>
        </p:txBody>
      </p:sp>
      <p:pic>
        <p:nvPicPr>
          <p:cNvPr id="1026" name="Picture 2">
            <a:extLst>
              <a:ext uri="{FF2B5EF4-FFF2-40B4-BE49-F238E27FC236}">
                <a16:creationId xmlns:a16="http://schemas.microsoft.com/office/drawing/2014/main" id="{A9D3CD0C-B74A-23BC-2318-E438F011EA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2579" y="1019601"/>
            <a:ext cx="4923173" cy="368300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26E1201F-842F-EC77-DF29-A8DBBEDABA05}"/>
              </a:ext>
            </a:extLst>
          </p:cNvPr>
          <p:cNvSpPr txBox="1">
            <a:spLocks/>
          </p:cNvSpPr>
          <p:nvPr/>
        </p:nvSpPr>
        <p:spPr>
          <a:xfrm>
            <a:off x="0" y="1661129"/>
            <a:ext cx="3768212" cy="23999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dirty="0">
                <a:latin typeface="Century Gothic" panose="020B0502020202020204" pitchFamily="34" charset="0"/>
              </a:rPr>
              <a:t>The degrees of hosts and microbes are the most important features in predicting host-microbe interactions.</a:t>
            </a:r>
          </a:p>
          <a:p>
            <a:endParaRPr lang="en-US" dirty="0">
              <a:latin typeface="Century Gothic" panose="020B0502020202020204" pitchFamily="34" charset="0"/>
            </a:endParaRPr>
          </a:p>
          <a:p>
            <a:r>
              <a:rPr lang="en-US" dirty="0">
                <a:latin typeface="Century Gothic" panose="020B0502020202020204" pitchFamily="34" charset="0"/>
              </a:rPr>
              <a:t>Certain grid types also have varying degrees of influence on the prediction, highlighting the environmental factor's role.</a:t>
            </a:r>
          </a:p>
          <a:p>
            <a:pPr marL="139700" indent="0">
              <a:buNone/>
            </a:pPr>
            <a:endParaRPr lang="en-US" dirty="0">
              <a:latin typeface="Century Gothic" panose="020B0502020202020204" pitchFamily="34" charset="0"/>
            </a:endParaRPr>
          </a:p>
        </p:txBody>
      </p:sp>
    </p:spTree>
    <p:extLst>
      <p:ext uri="{BB962C8B-B14F-4D97-AF65-F5344CB8AC3E}">
        <p14:creationId xmlns:p14="http://schemas.microsoft.com/office/powerpoint/2010/main" val="34832509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1884106" y="225314"/>
            <a:ext cx="5201158" cy="794287"/>
          </a:xfrm>
        </p:spPr>
        <p:txBody>
          <a:bodyPr anchor="b">
            <a:normAutofit fontScale="90000"/>
          </a:bodyPr>
          <a:lstStyle/>
          <a:p>
            <a:r>
              <a:rPr lang="en-US" b="1" dirty="0">
                <a:latin typeface="Aharoni" panose="02010803020104030203" pitchFamily="2" charset="-79"/>
                <a:cs typeface="Aharoni" panose="02010803020104030203" pitchFamily="2" charset="-79"/>
              </a:rPr>
              <a:t>Node’s degree impact</a:t>
            </a:r>
            <a:endParaRPr lang="he-IL" b="1" dirty="0">
              <a:latin typeface="Aharoni" panose="02010803020104030203" pitchFamily="2" charset="-79"/>
              <a:cs typeface="Aharoni" panose="02010803020104030203" pitchFamily="2" charset="-79"/>
            </a:endParaRPr>
          </a:p>
        </p:txBody>
      </p:sp>
      <p:pic>
        <p:nvPicPr>
          <p:cNvPr id="6" name="Picture 5" descr="A graph with numbers and lines&#10;&#10;Description automatically generated with medium confidence">
            <a:extLst>
              <a:ext uri="{FF2B5EF4-FFF2-40B4-BE49-F238E27FC236}">
                <a16:creationId xmlns:a16="http://schemas.microsoft.com/office/drawing/2014/main" id="{7E17FDB7-875C-C885-F96C-F81A5507549C}"/>
              </a:ext>
            </a:extLst>
          </p:cNvPr>
          <p:cNvPicPr>
            <a:picLocks noChangeAspect="1"/>
          </p:cNvPicPr>
          <p:nvPr/>
        </p:nvPicPr>
        <p:blipFill>
          <a:blip r:embed="rId3"/>
          <a:stretch>
            <a:fillRect/>
          </a:stretch>
        </p:blipFill>
        <p:spPr>
          <a:xfrm>
            <a:off x="1618388" y="1019601"/>
            <a:ext cx="5466876" cy="4082394"/>
          </a:xfrm>
          <a:prstGeom prst="rect">
            <a:avLst/>
          </a:prstGeom>
        </p:spPr>
      </p:pic>
    </p:spTree>
    <p:extLst>
      <p:ext uri="{BB962C8B-B14F-4D97-AF65-F5344CB8AC3E}">
        <p14:creationId xmlns:p14="http://schemas.microsoft.com/office/powerpoint/2010/main" val="41873283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8F236A-6B0B-4107-8ED5-2870B7B632A0}"/>
              </a:ext>
            </a:extLst>
          </p:cNvPr>
          <p:cNvSpPr>
            <a:spLocks noGrp="1"/>
          </p:cNvSpPr>
          <p:nvPr>
            <p:ph type="title"/>
          </p:nvPr>
        </p:nvSpPr>
        <p:spPr>
          <a:xfrm>
            <a:off x="2601314" y="227827"/>
            <a:ext cx="3311668" cy="825494"/>
          </a:xfrm>
        </p:spPr>
        <p:txBody>
          <a:bodyPr anchor="b">
            <a:normAutofit/>
          </a:bodyPr>
          <a:lstStyle/>
          <a:p>
            <a:r>
              <a:rPr lang="en-US" b="1" dirty="0">
                <a:latin typeface="Aharoni" panose="02010803020104030203" pitchFamily="2" charset="-79"/>
                <a:cs typeface="Aharoni" panose="02010803020104030203" pitchFamily="2" charset="-79"/>
              </a:rPr>
              <a:t>Methods</a:t>
            </a:r>
            <a:endParaRPr lang="he-IL" b="1" dirty="0">
              <a:latin typeface="Aharoni" panose="02010803020104030203" pitchFamily="2" charset="-79"/>
              <a:cs typeface="Aharoni" panose="02010803020104030203" pitchFamily="2" charset="-79"/>
            </a:endParaRPr>
          </a:p>
        </p:txBody>
      </p:sp>
      <p:sp>
        <p:nvSpPr>
          <p:cNvPr id="6" name="Rectangle 3">
            <a:extLst>
              <a:ext uri="{FF2B5EF4-FFF2-40B4-BE49-F238E27FC236}">
                <a16:creationId xmlns:a16="http://schemas.microsoft.com/office/drawing/2014/main" id="{4E5C68BF-7298-BA3B-1DBC-D6DBB6AE6D96}"/>
              </a:ext>
            </a:extLst>
          </p:cNvPr>
          <p:cNvSpPr>
            <a:spLocks noGrp="1" noChangeArrowheads="1"/>
          </p:cNvSpPr>
          <p:nvPr>
            <p:ph idx="1"/>
          </p:nvPr>
        </p:nvSpPr>
        <p:spPr bwMode="auto">
          <a:xfrm>
            <a:off x="856366" y="1015261"/>
            <a:ext cx="7869347" cy="2970856"/>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spcFirstLastPara="1" vert="horz" wrap="square" lIns="68580" tIns="34290" rIns="68580" bIns="34290" numCol="1" anchor="t" anchorCtr="0" compatLnSpc="1">
            <a:prstTxWarp prst="textNoShape">
              <a:avLst/>
            </a:prstTxWarp>
            <a:noAutofit/>
          </a:bodyPr>
          <a:lstStyle/>
          <a:p>
            <a:pPr marL="343080" indent="-343080">
              <a:lnSpc>
                <a:spcPct val="100000"/>
              </a:lnSpc>
              <a:spcBef>
                <a:spcPts val="1001"/>
              </a:spcBef>
              <a:buClr>
                <a:schemeClr val="bg1">
                  <a:lumMod val="10000"/>
                </a:schemeClr>
              </a:buClr>
              <a:buSzPct val="80000"/>
              <a:buFont typeface="Wingdings 3" charset="2"/>
              <a:buChar char=""/>
            </a:pPr>
            <a:r>
              <a:rPr lang="en-US" sz="1800" b="0" strike="noStrike" spc="-1" dirty="0">
                <a:solidFill>
                  <a:srgbClr val="404040"/>
                </a:solidFill>
                <a:latin typeface="Century Gothic"/>
              </a:rPr>
              <a:t>Development Environment: Google Colab</a:t>
            </a:r>
          </a:p>
          <a:p>
            <a:pPr marL="343080" indent="-343080">
              <a:lnSpc>
                <a:spcPct val="100000"/>
              </a:lnSpc>
              <a:spcBef>
                <a:spcPts val="1001"/>
              </a:spcBef>
              <a:buClr>
                <a:schemeClr val="bg1">
                  <a:lumMod val="10000"/>
                </a:schemeClr>
              </a:buClr>
              <a:buSzPct val="80000"/>
              <a:buFont typeface="Wingdings 3" charset="2"/>
              <a:buChar char=""/>
            </a:pPr>
            <a:r>
              <a:rPr lang="en-US" sz="1800" b="0" strike="noStrike" spc="-1" dirty="0">
                <a:solidFill>
                  <a:srgbClr val="404040"/>
                </a:solidFill>
                <a:latin typeface="Century Gothic"/>
              </a:rPr>
              <a:t>Programming Language: Python </a:t>
            </a:r>
            <a:r>
              <a:rPr lang="en-US" sz="1800" spc="-1" dirty="0">
                <a:solidFill>
                  <a:srgbClr val="404040"/>
                </a:solidFill>
                <a:latin typeface="Century Gothic"/>
              </a:rPr>
              <a:t> </a:t>
            </a:r>
            <a:endParaRPr lang="en-US" sz="1800" b="0" strike="noStrike" spc="-1" dirty="0">
              <a:solidFill>
                <a:srgbClr val="404040"/>
              </a:solidFill>
              <a:latin typeface="Century Gothic"/>
            </a:endParaRPr>
          </a:p>
          <a:p>
            <a:pPr marL="343080" indent="-343080">
              <a:lnSpc>
                <a:spcPct val="100000"/>
              </a:lnSpc>
              <a:spcBef>
                <a:spcPts val="1001"/>
              </a:spcBef>
              <a:buClr>
                <a:schemeClr val="bg1">
                  <a:lumMod val="10000"/>
                </a:schemeClr>
              </a:buClr>
              <a:buSzPct val="80000"/>
              <a:buFont typeface="Wingdings 3" charset="2"/>
              <a:buChar char=""/>
            </a:pPr>
            <a:r>
              <a:rPr lang="en-US" sz="1800" b="0" strike="noStrike" spc="-1" dirty="0">
                <a:solidFill>
                  <a:srgbClr val="404040"/>
                </a:solidFill>
                <a:latin typeface="Century Gothic"/>
              </a:rPr>
              <a:t>Data manipulation and analysis: Pandas, Matplotlib,</a:t>
            </a:r>
            <a:r>
              <a:rPr lang="he-IL" sz="1800" b="0" strike="noStrike" spc="-1" dirty="0">
                <a:solidFill>
                  <a:srgbClr val="404040"/>
                </a:solidFill>
                <a:latin typeface="Century Gothic"/>
              </a:rPr>
              <a:t> </a:t>
            </a:r>
            <a:r>
              <a:rPr lang="en-US" sz="1800" b="0" strike="noStrike" spc="-1" dirty="0">
                <a:solidFill>
                  <a:srgbClr val="404040"/>
                </a:solidFill>
                <a:latin typeface="Century Gothic"/>
              </a:rPr>
              <a:t> Seaborn.</a:t>
            </a:r>
          </a:p>
          <a:p>
            <a:pPr marL="343080" indent="-343080">
              <a:lnSpc>
                <a:spcPct val="100000"/>
              </a:lnSpc>
              <a:spcBef>
                <a:spcPts val="1001"/>
              </a:spcBef>
              <a:buClr>
                <a:schemeClr val="bg1">
                  <a:lumMod val="10000"/>
                </a:schemeClr>
              </a:buClr>
              <a:buSzPct val="80000"/>
              <a:buFont typeface="Wingdings 3" charset="2"/>
              <a:buChar char=""/>
            </a:pPr>
            <a:r>
              <a:rPr lang="en-US" sz="1800" b="0" strike="noStrike" spc="-1" dirty="0">
                <a:solidFill>
                  <a:srgbClr val="404040"/>
                </a:solidFill>
                <a:latin typeface="Century Gothic"/>
              </a:rPr>
              <a:t>Machine Learning model: sklearn, imblearn, numpy</a:t>
            </a:r>
          </a:p>
          <a:p>
            <a:pPr marL="343080" indent="-343080">
              <a:lnSpc>
                <a:spcPct val="100000"/>
              </a:lnSpc>
              <a:spcBef>
                <a:spcPts val="1001"/>
              </a:spcBef>
              <a:buClr>
                <a:schemeClr val="bg1">
                  <a:lumMod val="10000"/>
                </a:schemeClr>
              </a:buClr>
              <a:buSzPct val="80000"/>
              <a:buFont typeface="Wingdings 3" charset="2"/>
              <a:buChar char=""/>
            </a:pPr>
            <a:r>
              <a:rPr lang="en-US" sz="1800" spc="-1" dirty="0">
                <a:solidFill>
                  <a:srgbClr val="404040"/>
                </a:solidFill>
                <a:latin typeface="Century Gothic"/>
              </a:rPr>
              <a:t>Features analysis: SHAP</a:t>
            </a:r>
            <a:r>
              <a:rPr lang="en-US" sz="1800" b="0" strike="noStrike" spc="-1" dirty="0">
                <a:solidFill>
                  <a:srgbClr val="404040"/>
                </a:solidFill>
                <a:latin typeface="Century Gothic"/>
              </a:rPr>
              <a:t> </a:t>
            </a:r>
          </a:p>
          <a:p>
            <a:pPr marL="343080" indent="-343080">
              <a:lnSpc>
                <a:spcPct val="100000"/>
              </a:lnSpc>
              <a:spcBef>
                <a:spcPts val="1001"/>
              </a:spcBef>
              <a:buClr>
                <a:schemeClr val="bg1">
                  <a:lumMod val="10000"/>
                </a:schemeClr>
              </a:buClr>
              <a:buSzPct val="80000"/>
              <a:buFont typeface="Wingdings 3" charset="2"/>
              <a:buChar char=""/>
            </a:pPr>
            <a:r>
              <a:rPr lang="en-US" sz="1800" spc="-1" dirty="0">
                <a:solidFill>
                  <a:srgbClr val="404040"/>
                </a:solidFill>
                <a:latin typeface="Century Gothic"/>
              </a:rPr>
              <a:t>Version Control: Git + Github</a:t>
            </a:r>
            <a:endParaRPr lang="en-US" sz="1800" b="0" strike="noStrike" spc="-1" dirty="0">
              <a:latin typeface="Arial"/>
            </a:endParaRPr>
          </a:p>
        </p:txBody>
      </p:sp>
      <p:pic>
        <p:nvPicPr>
          <p:cNvPr id="1030" name="Picture 6" descr="‪Google Colab Logo transparent PNG - StickPNG‬‏">
            <a:extLst>
              <a:ext uri="{FF2B5EF4-FFF2-40B4-BE49-F238E27FC236}">
                <a16:creationId xmlns:a16="http://schemas.microsoft.com/office/drawing/2014/main" id="{56007B73-A5C1-695A-5B41-16157B1718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5189" y="3852647"/>
            <a:ext cx="826708" cy="77807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1032" name="Picture 8" descr="‪Python Vector SVG Icon (13) - SVG Repo‬‏">
            <a:extLst>
              <a:ext uri="{FF2B5EF4-FFF2-40B4-BE49-F238E27FC236}">
                <a16:creationId xmlns:a16="http://schemas.microsoft.com/office/drawing/2014/main" id="{46384135-2B7A-5FB9-1815-B226BC0C1C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56813" y="3852646"/>
            <a:ext cx="826708" cy="77807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1034" name="Picture 10" descr="‪Matplotlib Tutorials | Examples | Interview Questions‬‏">
            <a:extLst>
              <a:ext uri="{FF2B5EF4-FFF2-40B4-BE49-F238E27FC236}">
                <a16:creationId xmlns:a16="http://schemas.microsoft.com/office/drawing/2014/main" id="{10010D6B-606F-C8FB-63F4-800F683C684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1326" y="3852649"/>
            <a:ext cx="823363" cy="77807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1036" name="Picture 12" descr="‪GitHub Logos and Usage · GitHub‬‏">
            <a:extLst>
              <a:ext uri="{FF2B5EF4-FFF2-40B4-BE49-F238E27FC236}">
                <a16:creationId xmlns:a16="http://schemas.microsoft.com/office/drawing/2014/main" id="{E29D4331-B836-ED6A-6EDB-49EB2609CFA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42397" y="3852646"/>
            <a:ext cx="826709" cy="778079"/>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2050" name="Picture 2" descr="Explainable AI (XAI): Understanding the SHAP magic | by ...">
            <a:extLst>
              <a:ext uri="{FF2B5EF4-FFF2-40B4-BE49-F238E27FC236}">
                <a16:creationId xmlns:a16="http://schemas.microsoft.com/office/drawing/2014/main" id="{0D20B45B-64D1-A466-1520-27541DB87DBF}"/>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0734" r="19572"/>
          <a:stretch/>
        </p:blipFill>
        <p:spPr bwMode="auto">
          <a:xfrm>
            <a:off x="7314020" y="3852645"/>
            <a:ext cx="826709" cy="77758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2053" name="Picture 5" descr="‪Git - Logo Downloads‬‏">
            <a:extLst>
              <a:ext uri="{FF2B5EF4-FFF2-40B4-BE49-F238E27FC236}">
                <a16:creationId xmlns:a16="http://schemas.microsoft.com/office/drawing/2014/main" id="{306B3BC4-68A2-52EE-05F7-DB71ADC66CC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799605" y="3852645"/>
            <a:ext cx="826709" cy="778079"/>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9290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2" name="כותרת 1">
            <a:extLst>
              <a:ext uri="{FF2B5EF4-FFF2-40B4-BE49-F238E27FC236}">
                <a16:creationId xmlns:a16="http://schemas.microsoft.com/office/drawing/2014/main" id="{5877C75A-9779-865E-35AA-91AA69E77F75}"/>
              </a:ext>
            </a:extLst>
          </p:cNvPr>
          <p:cNvSpPr>
            <a:spLocks noGrp="1"/>
          </p:cNvSpPr>
          <p:nvPr>
            <p:ph type="title"/>
          </p:nvPr>
        </p:nvSpPr>
        <p:spPr>
          <a:xfrm>
            <a:off x="2413083" y="82234"/>
            <a:ext cx="4317833" cy="1053321"/>
          </a:xfrm>
        </p:spPr>
        <p:txBody>
          <a:bodyPr anchor="b">
            <a:normAutofit/>
          </a:bodyPr>
          <a:lstStyle/>
          <a:p>
            <a:r>
              <a:rPr lang="en-US" b="1" dirty="0">
                <a:latin typeface="Aharoni" panose="02010803020104030203" pitchFamily="2" charset="-79"/>
                <a:cs typeface="Aharoni" panose="02010803020104030203" pitchFamily="2" charset="-79"/>
              </a:rPr>
              <a:t>Conclusion</a:t>
            </a:r>
            <a:endParaRPr lang="he-IL" b="1" dirty="0">
              <a:latin typeface="Aharoni" panose="02010803020104030203" pitchFamily="2" charset="-79"/>
              <a:cs typeface="Aharoni" panose="02010803020104030203" pitchFamily="2" charset="-79"/>
            </a:endParaRPr>
          </a:p>
        </p:txBody>
      </p:sp>
      <p:sp>
        <p:nvSpPr>
          <p:cNvPr id="3" name="Content Placeholder 2">
            <a:extLst>
              <a:ext uri="{FF2B5EF4-FFF2-40B4-BE49-F238E27FC236}">
                <a16:creationId xmlns:a16="http://schemas.microsoft.com/office/drawing/2014/main" id="{3E752FF0-E5FE-4323-B64C-974DCA471B9D}"/>
              </a:ext>
            </a:extLst>
          </p:cNvPr>
          <p:cNvSpPr txBox="1">
            <a:spLocks/>
          </p:cNvSpPr>
          <p:nvPr/>
        </p:nvSpPr>
        <p:spPr>
          <a:xfrm>
            <a:off x="1603347" y="1302327"/>
            <a:ext cx="5937306" cy="27848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1pPr>
            <a:lvl2pPr marL="914400" marR="0" lvl="1"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2pPr>
            <a:lvl3pPr marL="1371600" marR="0" lvl="2"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3pPr>
            <a:lvl4pPr marL="1828800" marR="0" lvl="3"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4pPr>
            <a:lvl5pPr marL="2286000" marR="0" lvl="4"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5pPr>
            <a:lvl6pPr marL="2743200" marR="0" lvl="5"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6pPr>
            <a:lvl7pPr marL="3200400" marR="0" lvl="6"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7pPr>
            <a:lvl8pPr marL="3657600" marR="0" lvl="7" indent="-317500" algn="l" rtl="0">
              <a:lnSpc>
                <a:spcPct val="100000"/>
              </a:lnSpc>
              <a:spcBef>
                <a:spcPts val="1600"/>
              </a:spcBef>
              <a:spcAft>
                <a:spcPts val="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8pPr>
            <a:lvl9pPr marL="4114800" marR="0" lvl="8" indent="-317500" algn="l" rtl="0">
              <a:lnSpc>
                <a:spcPct val="100000"/>
              </a:lnSpc>
              <a:spcBef>
                <a:spcPts val="1600"/>
              </a:spcBef>
              <a:spcAft>
                <a:spcPts val="1600"/>
              </a:spcAft>
              <a:buClr>
                <a:schemeClr val="dk1"/>
              </a:buClr>
              <a:buSzPts val="1400"/>
              <a:buFont typeface="Caladea"/>
              <a:buChar char="■"/>
              <a:defRPr sz="1400" b="0" i="0" u="none" strike="noStrike" cap="none">
                <a:solidFill>
                  <a:schemeClr val="dk1"/>
                </a:solidFill>
                <a:latin typeface="Caladea"/>
                <a:ea typeface="Caladea"/>
                <a:cs typeface="Caladea"/>
                <a:sym typeface="Caladea"/>
              </a:defRPr>
            </a:lvl9pPr>
          </a:lstStyle>
          <a:p>
            <a:r>
              <a:rPr lang="en-US" sz="1600" dirty="0">
                <a:solidFill>
                  <a:schemeClr val="tx1"/>
                </a:solidFill>
                <a:latin typeface="Century Gothic" panose="020B0502020202020204" pitchFamily="34" charset="0"/>
                <a:ea typeface="+mn-ea"/>
                <a:cs typeface="Arial" panose="020B0604020202020204" pitchFamily="34" charset="0"/>
              </a:rPr>
              <a:t>Our model predicts host-microbe link with an F1-score of approximately 70%-75%.</a:t>
            </a:r>
          </a:p>
          <a:p>
            <a:endParaRPr lang="en-US" sz="1600" dirty="0">
              <a:latin typeface="Century Gothic" panose="020B0502020202020204" pitchFamily="34" charset="0"/>
            </a:endParaRPr>
          </a:p>
          <a:p>
            <a:r>
              <a:rPr lang="en-US" sz="1600" dirty="0">
                <a:latin typeface="Century Gothic" panose="020B0502020202020204" pitchFamily="34" charset="0"/>
              </a:rPr>
              <a:t>Based on our model, </a:t>
            </a:r>
            <a:r>
              <a:rPr lang="en-US" sz="1600" dirty="0">
                <a:solidFill>
                  <a:schemeClr val="tx1"/>
                </a:solidFill>
                <a:latin typeface="Century Gothic" panose="020B0502020202020204" pitchFamily="34" charset="0"/>
                <a:ea typeface="+mn-ea"/>
                <a:cs typeface="Arial" panose="020B0604020202020204" pitchFamily="34" charset="0"/>
              </a:rPr>
              <a:t>the degrees of hosts and microbes are the most important features in predicting host-microbe interactions.</a:t>
            </a:r>
            <a:endParaRPr lang="en-US" sz="1600" dirty="0">
              <a:latin typeface="Century Gothic" panose="020B0502020202020204" pitchFamily="34" charset="0"/>
            </a:endParaRPr>
          </a:p>
          <a:p>
            <a:endParaRPr lang="en-US" sz="1600" dirty="0">
              <a:latin typeface="Century Gothic" panose="020B0502020202020204" pitchFamily="34" charset="0"/>
            </a:endParaRPr>
          </a:p>
          <a:p>
            <a:r>
              <a:rPr lang="en-US" sz="1600" dirty="0">
                <a:latin typeface="Century Gothic" panose="020B0502020202020204" pitchFamily="34" charset="0"/>
              </a:rPr>
              <a:t>These findings provide valuable insights for further research and practical applications in understanding ecosystem interactions.</a:t>
            </a:r>
          </a:p>
          <a:p>
            <a:endParaRPr lang="en-US" sz="1600" dirty="0">
              <a:latin typeface="Century Gothic" panose="020B0502020202020204" pitchFamily="34" charset="0"/>
            </a:endParaRPr>
          </a:p>
          <a:p>
            <a:endParaRPr lang="en-US" sz="1600" dirty="0">
              <a:latin typeface="Century Gothic" panose="020B0502020202020204" pitchFamily="34" charset="0"/>
            </a:endParaRPr>
          </a:p>
        </p:txBody>
      </p:sp>
    </p:spTree>
    <p:extLst>
      <p:ext uri="{BB962C8B-B14F-4D97-AF65-F5344CB8AC3E}">
        <p14:creationId xmlns:p14="http://schemas.microsoft.com/office/powerpoint/2010/main" val="19545191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pic>
        <p:nvPicPr>
          <p:cNvPr id="28" name="Google Shape;516;p41">
            <a:extLst>
              <a:ext uri="{FF2B5EF4-FFF2-40B4-BE49-F238E27FC236}">
                <a16:creationId xmlns:a16="http://schemas.microsoft.com/office/drawing/2014/main" id="{2E51A777-08E7-B5F4-C627-E3000670B476}"/>
              </a:ext>
            </a:extLst>
          </p:cNvPr>
          <p:cNvPicPr preferRelativeResize="0"/>
          <p:nvPr/>
        </p:nvPicPr>
        <p:blipFill rotWithShape="1">
          <a:blip r:embed="rId3">
            <a:alphaModFix amt="5000"/>
          </a:blip>
          <a:srcRect l="10384" t="5129" r="7331" b="37877"/>
          <a:stretch/>
        </p:blipFill>
        <p:spPr>
          <a:xfrm flipH="1">
            <a:off x="-184246" y="1944223"/>
            <a:ext cx="9144000" cy="3382351"/>
          </a:xfrm>
          <a:prstGeom prst="rect">
            <a:avLst/>
          </a:prstGeom>
          <a:noFill/>
          <a:ln>
            <a:noFill/>
          </a:ln>
        </p:spPr>
      </p:pic>
      <p:sp>
        <p:nvSpPr>
          <p:cNvPr id="29" name="Google Shape;517;p41">
            <a:extLst>
              <a:ext uri="{FF2B5EF4-FFF2-40B4-BE49-F238E27FC236}">
                <a16:creationId xmlns:a16="http://schemas.microsoft.com/office/drawing/2014/main" id="{337A6369-6E6A-406D-81E4-51CB6FEB7A06}"/>
              </a:ext>
            </a:extLst>
          </p:cNvPr>
          <p:cNvSpPr txBox="1">
            <a:spLocks noGrp="1"/>
          </p:cNvSpPr>
          <p:nvPr>
            <p:ph type="title"/>
          </p:nvPr>
        </p:nvSpPr>
        <p:spPr>
          <a:xfrm>
            <a:off x="2064278" y="224355"/>
            <a:ext cx="4872900" cy="8808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latin typeface="Aharoni" panose="02010803020104030203" pitchFamily="2" charset="-79"/>
                <a:cs typeface="Aharoni" panose="02010803020104030203" pitchFamily="2" charset="-79"/>
              </a:rPr>
              <a:t>Thanks!</a:t>
            </a:r>
            <a:endParaRPr sz="4400" dirty="0">
              <a:latin typeface="Aharoni" panose="02010803020104030203" pitchFamily="2" charset="-79"/>
              <a:cs typeface="Aharoni" panose="02010803020104030203" pitchFamily="2" charset="-79"/>
            </a:endParaRPr>
          </a:p>
        </p:txBody>
      </p:sp>
      <p:sp>
        <p:nvSpPr>
          <p:cNvPr id="30" name="Google Shape;518;p41">
            <a:extLst>
              <a:ext uri="{FF2B5EF4-FFF2-40B4-BE49-F238E27FC236}">
                <a16:creationId xmlns:a16="http://schemas.microsoft.com/office/drawing/2014/main" id="{7625170E-5DD4-D9DE-26F5-484BEAEC5B2C}"/>
              </a:ext>
            </a:extLst>
          </p:cNvPr>
          <p:cNvSpPr txBox="1">
            <a:spLocks noGrp="1"/>
          </p:cNvSpPr>
          <p:nvPr>
            <p:ph type="subTitle" idx="1"/>
          </p:nvPr>
        </p:nvSpPr>
        <p:spPr>
          <a:xfrm>
            <a:off x="3301374" y="1105224"/>
            <a:ext cx="2398708" cy="3100388"/>
          </a:xfrm>
          <a:prstGeom prst="rect">
            <a:avLst/>
          </a:prstGeom>
        </p:spPr>
        <p:txBody>
          <a:bodyPr spcFirstLastPara="1" wrap="square" lIns="91425" tIns="91425" rIns="91425" bIns="91425" anchor="t" anchorCtr="0">
            <a:noAutofit/>
          </a:bodyPr>
          <a:lstStyle/>
          <a:p>
            <a:pPr marL="114300">
              <a:lnSpc>
                <a:spcPct val="90000"/>
              </a:lnSpc>
              <a:spcBef>
                <a:spcPts val="1000"/>
              </a:spcBef>
              <a:buClr>
                <a:schemeClr val="dk1"/>
              </a:buClr>
              <a:buSzPts val="1800"/>
            </a:pPr>
            <a:endParaRPr lang="en-US" sz="1200" u="sng" dirty="0">
              <a:solidFill>
                <a:schemeClr val="dk1"/>
              </a:solidFill>
              <a:latin typeface="Century Gothic" panose="020B0502020202020204" pitchFamily="34" charset="0"/>
              <a:cs typeface="Calibri"/>
              <a:sym typeface="Calibri"/>
            </a:endParaRPr>
          </a:p>
          <a:p>
            <a:pPr marL="114300">
              <a:lnSpc>
                <a:spcPct val="90000"/>
              </a:lnSpc>
              <a:spcBef>
                <a:spcPts val="1000"/>
              </a:spcBef>
              <a:buClr>
                <a:schemeClr val="dk1"/>
              </a:buClr>
              <a:buSzPts val="1800"/>
            </a:pPr>
            <a:r>
              <a:rPr lang="en-US" sz="1200" u="sng" dirty="0">
                <a:latin typeface="Century Gothic" panose="020B0502020202020204" pitchFamily="34" charset="0"/>
                <a:cs typeface="Calibri"/>
                <a:sym typeface="Calibri"/>
              </a:rPr>
              <a:t>Our supervisors:</a:t>
            </a:r>
          </a:p>
          <a:p>
            <a:pPr marL="114300">
              <a:lnSpc>
                <a:spcPct val="90000"/>
              </a:lnSpc>
              <a:spcBef>
                <a:spcPts val="1000"/>
              </a:spcBef>
              <a:buClr>
                <a:schemeClr val="dk1"/>
              </a:buClr>
              <a:buSzPts val="1800"/>
            </a:pPr>
            <a:r>
              <a:rPr lang="en-US" sz="1200" dirty="0">
                <a:latin typeface="Century Gothic" panose="020B0502020202020204" pitchFamily="34" charset="0"/>
                <a:cs typeface="Calibri"/>
                <a:sym typeface="Calibri"/>
              </a:rPr>
              <a:t>Chen </a:t>
            </a:r>
            <a:r>
              <a:rPr lang="en-US" sz="1200" dirty="0" err="1">
                <a:latin typeface="Century Gothic" panose="020B0502020202020204" pitchFamily="34" charset="0"/>
                <a:cs typeface="Calibri"/>
                <a:sym typeface="Calibri"/>
              </a:rPr>
              <a:t>Keasar</a:t>
            </a:r>
            <a:endParaRPr lang="en-US" sz="1200" dirty="0">
              <a:latin typeface="Century Gothic" panose="020B0502020202020204" pitchFamily="34" charset="0"/>
              <a:cs typeface="Calibri"/>
              <a:sym typeface="Calibri"/>
            </a:endParaRPr>
          </a:p>
          <a:p>
            <a:pPr marL="114300">
              <a:lnSpc>
                <a:spcPct val="90000"/>
              </a:lnSpc>
              <a:spcBef>
                <a:spcPts val="1000"/>
              </a:spcBef>
              <a:buClr>
                <a:schemeClr val="dk1"/>
              </a:buClr>
              <a:buSzPts val="1800"/>
            </a:pPr>
            <a:r>
              <a:rPr lang="en-US" sz="1200" dirty="0">
                <a:latin typeface="Century Gothic" panose="020B0502020202020204" pitchFamily="34" charset="0"/>
                <a:cs typeface="Calibri"/>
                <a:sym typeface="Calibri"/>
              </a:rPr>
              <a:t>Shai Pilosof</a:t>
            </a:r>
          </a:p>
          <a:p>
            <a:pPr marL="114300">
              <a:lnSpc>
                <a:spcPct val="90000"/>
              </a:lnSpc>
              <a:spcBef>
                <a:spcPts val="1000"/>
              </a:spcBef>
              <a:buClr>
                <a:schemeClr val="dk1"/>
              </a:buClr>
              <a:buSzPts val="1800"/>
            </a:pPr>
            <a:endParaRPr lang="en-US" sz="1200" u="sng" dirty="0">
              <a:solidFill>
                <a:schemeClr val="dk1"/>
              </a:solidFill>
              <a:latin typeface="Century Gothic" panose="020B0502020202020204" pitchFamily="34" charset="0"/>
              <a:cs typeface="Calibri"/>
              <a:sym typeface="Calibri"/>
            </a:endParaRPr>
          </a:p>
          <a:p>
            <a:pPr marL="114300">
              <a:lnSpc>
                <a:spcPct val="90000"/>
              </a:lnSpc>
              <a:spcBef>
                <a:spcPts val="1000"/>
              </a:spcBef>
              <a:buClr>
                <a:schemeClr val="dk1"/>
              </a:buClr>
              <a:buSzPts val="1800"/>
            </a:pPr>
            <a:r>
              <a:rPr lang="en-US" sz="1200" u="sng" dirty="0">
                <a:solidFill>
                  <a:schemeClr val="dk1"/>
                </a:solidFill>
                <a:latin typeface="Century Gothic" panose="020B0502020202020204" pitchFamily="34" charset="0"/>
                <a:cs typeface="Calibri"/>
                <a:sym typeface="Calibri"/>
              </a:rPr>
              <a:t>Shai lab’s members:</a:t>
            </a:r>
          </a:p>
          <a:p>
            <a:pPr marL="114300">
              <a:lnSpc>
                <a:spcPct val="90000"/>
              </a:lnSpc>
              <a:spcBef>
                <a:spcPts val="1000"/>
              </a:spcBef>
              <a:buClr>
                <a:schemeClr val="dk1"/>
              </a:buClr>
              <a:buSzPts val="1800"/>
            </a:pPr>
            <a:r>
              <a:rPr lang="en-US" sz="1200" dirty="0">
                <a:solidFill>
                  <a:schemeClr val="dk1"/>
                </a:solidFill>
                <a:latin typeface="Century Gothic" panose="020B0502020202020204" pitchFamily="34" charset="0"/>
                <a:cs typeface="Calibri"/>
                <a:sym typeface="Calibri"/>
              </a:rPr>
              <a:t>Matan </a:t>
            </a:r>
            <a:r>
              <a:rPr lang="en-US" sz="1200" dirty="0" err="1">
                <a:solidFill>
                  <a:schemeClr val="dk1"/>
                </a:solidFill>
                <a:latin typeface="Century Gothic" panose="020B0502020202020204" pitchFamily="34" charset="0"/>
                <a:cs typeface="Calibri"/>
                <a:sym typeface="Calibri"/>
              </a:rPr>
              <a:t>Markfeld</a:t>
            </a:r>
            <a:endParaRPr lang="en-US" sz="1200" dirty="0">
              <a:solidFill>
                <a:schemeClr val="dk1"/>
              </a:solidFill>
              <a:latin typeface="Century Gothic" panose="020B0502020202020204" pitchFamily="34" charset="0"/>
              <a:cs typeface="Calibri"/>
              <a:sym typeface="Calibri"/>
            </a:endParaRPr>
          </a:p>
          <a:p>
            <a:pPr marL="114300">
              <a:lnSpc>
                <a:spcPct val="90000"/>
              </a:lnSpc>
              <a:spcBef>
                <a:spcPts val="1000"/>
              </a:spcBef>
              <a:buClr>
                <a:schemeClr val="dk1"/>
              </a:buClr>
              <a:buSzPts val="1800"/>
            </a:pPr>
            <a:r>
              <a:rPr lang="en-US" sz="1200" dirty="0">
                <a:latin typeface="Century Gothic" panose="020B0502020202020204" pitchFamily="34" charset="0"/>
                <a:cs typeface="Calibri"/>
                <a:sym typeface="Calibri"/>
              </a:rPr>
              <a:t>Itamar </a:t>
            </a:r>
            <a:r>
              <a:rPr lang="en-US" sz="1200" dirty="0" err="1">
                <a:latin typeface="Century Gothic" panose="020B0502020202020204" pitchFamily="34" charset="0"/>
                <a:cs typeface="Calibri"/>
                <a:sym typeface="Calibri"/>
              </a:rPr>
              <a:t>Talpaz</a:t>
            </a:r>
            <a:endParaRPr lang="en-US" sz="1200" dirty="0">
              <a:latin typeface="Century Gothic" panose="020B0502020202020204" pitchFamily="34" charset="0"/>
              <a:cs typeface="Calibri"/>
              <a:sym typeface="Calibri"/>
            </a:endParaRPr>
          </a:p>
          <a:p>
            <a:pPr marL="114300">
              <a:lnSpc>
                <a:spcPct val="90000"/>
              </a:lnSpc>
              <a:spcBef>
                <a:spcPts val="1000"/>
              </a:spcBef>
              <a:buSzPts val="1800"/>
            </a:pPr>
            <a:r>
              <a:rPr lang="en-US" sz="1200" dirty="0">
                <a:latin typeface="Century Gothic" panose="020B0502020202020204" pitchFamily="34" charset="0"/>
                <a:cs typeface="Calibri"/>
                <a:sym typeface="Calibri"/>
              </a:rPr>
              <a:t>Barry Biton</a:t>
            </a:r>
            <a:endParaRPr lang="en-US" sz="1200" dirty="0">
              <a:solidFill>
                <a:schemeClr val="dk1"/>
              </a:solidFill>
              <a:latin typeface="Century Gothic" panose="020B0502020202020204" pitchFamily="34" charset="0"/>
              <a:cs typeface="Calibri"/>
              <a:sym typeface="Calibri"/>
            </a:endParaRPr>
          </a:p>
          <a:p>
            <a:pPr marL="114300">
              <a:lnSpc>
                <a:spcPct val="90000"/>
              </a:lnSpc>
              <a:spcBef>
                <a:spcPts val="1000"/>
              </a:spcBef>
              <a:buClr>
                <a:schemeClr val="dk1"/>
              </a:buClr>
              <a:buSzPts val="1800"/>
            </a:pPr>
            <a:r>
              <a:rPr lang="en-US" sz="1200" dirty="0" err="1">
                <a:solidFill>
                  <a:schemeClr val="dk1"/>
                </a:solidFill>
                <a:latin typeface="Century Gothic" panose="020B0502020202020204" pitchFamily="34" charset="0"/>
                <a:cs typeface="Calibri"/>
                <a:sym typeface="Calibri"/>
              </a:rPr>
              <a:t>Geut</a:t>
            </a:r>
            <a:r>
              <a:rPr lang="en-US" sz="1200" dirty="0">
                <a:solidFill>
                  <a:schemeClr val="dk1"/>
                </a:solidFill>
                <a:latin typeface="Century Gothic" panose="020B0502020202020204" pitchFamily="34" charset="0"/>
                <a:cs typeface="Calibri"/>
                <a:sym typeface="Calibri"/>
              </a:rPr>
              <a:t> </a:t>
            </a:r>
            <a:r>
              <a:rPr lang="en-US" sz="1200" dirty="0" err="1">
                <a:solidFill>
                  <a:schemeClr val="dk1"/>
                </a:solidFill>
                <a:latin typeface="Century Gothic" panose="020B0502020202020204" pitchFamily="34" charset="0"/>
                <a:cs typeface="Calibri"/>
                <a:sym typeface="Calibri"/>
              </a:rPr>
              <a:t>Galai</a:t>
            </a:r>
            <a:endParaRPr lang="en-US" sz="1200" dirty="0">
              <a:solidFill>
                <a:schemeClr val="dk1"/>
              </a:solidFill>
              <a:latin typeface="Century Gothic" panose="020B0502020202020204" pitchFamily="34" charset="0"/>
              <a:cs typeface="Calibri"/>
              <a:sym typeface="Calibri"/>
            </a:endParaRPr>
          </a:p>
          <a:p>
            <a:pPr marL="114300" lvl="0">
              <a:lnSpc>
                <a:spcPct val="90000"/>
              </a:lnSpc>
              <a:spcBef>
                <a:spcPts val="1000"/>
              </a:spcBef>
              <a:buClr>
                <a:schemeClr val="dk1"/>
              </a:buClr>
              <a:buSzPts val="1800"/>
            </a:pPr>
            <a:endParaRPr lang="en-US" sz="1200" dirty="0">
              <a:solidFill>
                <a:schemeClr val="dk1"/>
              </a:solidFill>
              <a:latin typeface="Century Gothic" panose="020B0502020202020204" pitchFamily="34" charset="0"/>
              <a:cs typeface="Calibri"/>
              <a:sym typeface="Calibri"/>
            </a:endParaRPr>
          </a:p>
          <a:p>
            <a:pPr marL="0" lvl="0" indent="0" rtl="0">
              <a:spcBef>
                <a:spcPts val="0"/>
              </a:spcBef>
              <a:spcAft>
                <a:spcPts val="0"/>
              </a:spcAft>
              <a:buNone/>
            </a:pPr>
            <a:endParaRPr sz="1400" dirty="0">
              <a:latin typeface="Century Gothic" panose="020B0502020202020204" pitchFamily="34" charset="0"/>
            </a:endParaRPr>
          </a:p>
        </p:txBody>
      </p:sp>
      <p:pic>
        <p:nvPicPr>
          <p:cNvPr id="31" name="Picture 6" descr="Ecological Complexity Lab">
            <a:extLst>
              <a:ext uri="{FF2B5EF4-FFF2-40B4-BE49-F238E27FC236}">
                <a16:creationId xmlns:a16="http://schemas.microsoft.com/office/drawing/2014/main" id="{11F91E16-6F40-D200-EEA0-053ABCFD5ED2}"/>
              </a:ext>
            </a:extLst>
          </p:cNvPr>
          <p:cNvPicPr>
            <a:picLocks noChangeAspect="1" noChangeArrowheads="1"/>
          </p:cNvPicPr>
          <p:nvPr/>
        </p:nvPicPr>
        <p:blipFill>
          <a:blip r:embed="rId4">
            <a:alphaModFix/>
            <a:extLst>
              <a:ext uri="{28A0092B-C50C-407E-A947-70E740481C1C}">
                <a14:useLocalDpi xmlns:a14="http://schemas.microsoft.com/office/drawing/2010/main" val="0"/>
              </a:ext>
            </a:extLst>
          </a:blip>
          <a:srcRect/>
          <a:stretch>
            <a:fillRect/>
          </a:stretch>
        </p:blipFill>
        <p:spPr bwMode="auto">
          <a:xfrm>
            <a:off x="116007" y="4116267"/>
            <a:ext cx="929119" cy="929119"/>
          </a:xfrm>
          <a:prstGeom prst="rect">
            <a:avLst/>
          </a:prstGeom>
          <a:noFill/>
          <a:ln w="381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softEdge rad="3175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 name="כותרת 1">
            <a:extLst>
              <a:ext uri="{FF2B5EF4-FFF2-40B4-BE49-F238E27FC236}">
                <a16:creationId xmlns:a16="http://schemas.microsoft.com/office/drawing/2014/main" id="{23C0F683-2C8F-B663-A5B2-51C4D4B00988}"/>
              </a:ext>
            </a:extLst>
          </p:cNvPr>
          <p:cNvSpPr>
            <a:spLocks noGrp="1"/>
          </p:cNvSpPr>
          <p:nvPr>
            <p:ph type="title"/>
          </p:nvPr>
        </p:nvSpPr>
        <p:spPr>
          <a:xfrm>
            <a:off x="5275762" y="1238480"/>
            <a:ext cx="3311668" cy="825494"/>
          </a:xfrm>
        </p:spPr>
        <p:txBody>
          <a:bodyPr anchor="b">
            <a:normAutofit fontScale="90000"/>
          </a:bodyPr>
          <a:lstStyle/>
          <a:p>
            <a:r>
              <a:rPr lang="en-US" b="1" dirty="0">
                <a:latin typeface="Aharoni" panose="02010803020104030203" pitchFamily="2" charset="-79"/>
                <a:cs typeface="Aharoni" panose="02010803020104030203" pitchFamily="2" charset="-79"/>
              </a:rPr>
              <a:t>Ecosystem Interactions</a:t>
            </a:r>
            <a:br>
              <a:rPr lang="en-US" b="1" dirty="0">
                <a:latin typeface="Aharoni" panose="02010803020104030203" pitchFamily="2" charset="-79"/>
                <a:cs typeface="Aharoni" panose="02010803020104030203" pitchFamily="2" charset="-79"/>
              </a:rPr>
            </a:br>
            <a:endParaRPr lang="he-IL" b="1" dirty="0">
              <a:latin typeface="Aharoni" panose="02010803020104030203" pitchFamily="2" charset="-79"/>
              <a:cs typeface="Aharoni" panose="02010803020104030203" pitchFamily="2" charset="-79"/>
            </a:endParaRPr>
          </a:p>
        </p:txBody>
      </p:sp>
      <p:sp>
        <p:nvSpPr>
          <p:cNvPr id="10" name="Rectangle 3">
            <a:extLst>
              <a:ext uri="{FF2B5EF4-FFF2-40B4-BE49-F238E27FC236}">
                <a16:creationId xmlns:a16="http://schemas.microsoft.com/office/drawing/2014/main" id="{AC7F581B-EB30-77D3-B014-6F12F028FD6D}"/>
              </a:ext>
            </a:extLst>
          </p:cNvPr>
          <p:cNvSpPr txBox="1">
            <a:spLocks noChangeArrowheads="1"/>
          </p:cNvSpPr>
          <p:nvPr/>
        </p:nvSpPr>
        <p:spPr bwMode="auto">
          <a:xfrm>
            <a:off x="4948104" y="1667455"/>
            <a:ext cx="3966984" cy="3172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spcFirstLastPara="1" vert="horz" wrap="square" lIns="68580" tIns="34290" rIns="68580" bIns="34290" numCol="1" anchor="t" anchorCtr="0" compatLnSpc="1">
            <a:prstTxWarp prst="textNoShape">
              <a:avLst/>
            </a:prstTxWarp>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800"/>
              <a:buFont typeface="Caladea"/>
              <a:buNone/>
              <a:defRPr sz="1400" b="0" i="0" u="none" strike="noStrike" cap="none">
                <a:solidFill>
                  <a:schemeClr val="dk1"/>
                </a:solidFill>
                <a:latin typeface="Caladea"/>
                <a:ea typeface="Caladea"/>
                <a:cs typeface="Caladea"/>
                <a:sym typeface="Caladea"/>
              </a:defRPr>
            </a:lvl1pPr>
            <a:lvl2pPr marL="914400" marR="0" lvl="1" indent="-317500" algn="ctr" rtl="0">
              <a:lnSpc>
                <a:spcPct val="100000"/>
              </a:lnSpc>
              <a:spcBef>
                <a:spcPts val="0"/>
              </a:spcBef>
              <a:spcAft>
                <a:spcPts val="0"/>
              </a:spcAft>
              <a:buClr>
                <a:schemeClr val="dk1"/>
              </a:buClr>
              <a:buSzPts val="2800"/>
              <a:buFont typeface="Caladea"/>
              <a:buNone/>
              <a:defRPr sz="2800" b="0" i="0" u="none" strike="noStrike" cap="none">
                <a:solidFill>
                  <a:schemeClr val="dk1"/>
                </a:solidFill>
                <a:latin typeface="Caladea"/>
                <a:ea typeface="Caladea"/>
                <a:cs typeface="Caladea"/>
                <a:sym typeface="Caladea"/>
              </a:defRPr>
            </a:lvl2pPr>
            <a:lvl3pPr marL="1371600" marR="0" lvl="2" indent="-317500" algn="ctr" rtl="0">
              <a:lnSpc>
                <a:spcPct val="100000"/>
              </a:lnSpc>
              <a:spcBef>
                <a:spcPts val="0"/>
              </a:spcBef>
              <a:spcAft>
                <a:spcPts val="0"/>
              </a:spcAft>
              <a:buClr>
                <a:schemeClr val="dk1"/>
              </a:buClr>
              <a:buSzPts val="2800"/>
              <a:buFont typeface="Caladea"/>
              <a:buNone/>
              <a:defRPr sz="2800" b="0" i="0" u="none" strike="noStrike" cap="none">
                <a:solidFill>
                  <a:schemeClr val="dk1"/>
                </a:solidFill>
                <a:latin typeface="Caladea"/>
                <a:ea typeface="Caladea"/>
                <a:cs typeface="Caladea"/>
                <a:sym typeface="Caladea"/>
              </a:defRPr>
            </a:lvl3pPr>
            <a:lvl4pPr marL="1828800" marR="0" lvl="3" indent="-317500" algn="ctr" rtl="0">
              <a:lnSpc>
                <a:spcPct val="100000"/>
              </a:lnSpc>
              <a:spcBef>
                <a:spcPts val="0"/>
              </a:spcBef>
              <a:spcAft>
                <a:spcPts val="0"/>
              </a:spcAft>
              <a:buClr>
                <a:schemeClr val="dk1"/>
              </a:buClr>
              <a:buSzPts val="2800"/>
              <a:buFont typeface="Caladea"/>
              <a:buNone/>
              <a:defRPr sz="2800" b="0" i="0" u="none" strike="noStrike" cap="none">
                <a:solidFill>
                  <a:schemeClr val="dk1"/>
                </a:solidFill>
                <a:latin typeface="Caladea"/>
                <a:ea typeface="Caladea"/>
                <a:cs typeface="Caladea"/>
                <a:sym typeface="Caladea"/>
              </a:defRPr>
            </a:lvl4pPr>
            <a:lvl5pPr marL="2286000" marR="0" lvl="4" indent="-317500" algn="ctr" rtl="0">
              <a:lnSpc>
                <a:spcPct val="100000"/>
              </a:lnSpc>
              <a:spcBef>
                <a:spcPts val="0"/>
              </a:spcBef>
              <a:spcAft>
                <a:spcPts val="0"/>
              </a:spcAft>
              <a:buClr>
                <a:schemeClr val="dk1"/>
              </a:buClr>
              <a:buSzPts val="2800"/>
              <a:buFont typeface="Caladea"/>
              <a:buNone/>
              <a:defRPr sz="2800" b="0" i="0" u="none" strike="noStrike" cap="none">
                <a:solidFill>
                  <a:schemeClr val="dk1"/>
                </a:solidFill>
                <a:latin typeface="Caladea"/>
                <a:ea typeface="Caladea"/>
                <a:cs typeface="Caladea"/>
                <a:sym typeface="Caladea"/>
              </a:defRPr>
            </a:lvl5pPr>
            <a:lvl6pPr marL="2743200" marR="0" lvl="5" indent="-317500" algn="ctr" rtl="0">
              <a:lnSpc>
                <a:spcPct val="100000"/>
              </a:lnSpc>
              <a:spcBef>
                <a:spcPts val="0"/>
              </a:spcBef>
              <a:spcAft>
                <a:spcPts val="0"/>
              </a:spcAft>
              <a:buClr>
                <a:schemeClr val="dk1"/>
              </a:buClr>
              <a:buSzPts val="2800"/>
              <a:buFont typeface="Caladea"/>
              <a:buNone/>
              <a:defRPr sz="2800" b="0" i="0" u="none" strike="noStrike" cap="none">
                <a:solidFill>
                  <a:schemeClr val="dk1"/>
                </a:solidFill>
                <a:latin typeface="Caladea"/>
                <a:ea typeface="Caladea"/>
                <a:cs typeface="Caladea"/>
                <a:sym typeface="Caladea"/>
              </a:defRPr>
            </a:lvl6pPr>
            <a:lvl7pPr marL="3200400" marR="0" lvl="6" indent="-317500" algn="ctr" rtl="0">
              <a:lnSpc>
                <a:spcPct val="100000"/>
              </a:lnSpc>
              <a:spcBef>
                <a:spcPts val="0"/>
              </a:spcBef>
              <a:spcAft>
                <a:spcPts val="0"/>
              </a:spcAft>
              <a:buClr>
                <a:schemeClr val="dk1"/>
              </a:buClr>
              <a:buSzPts val="2800"/>
              <a:buFont typeface="Caladea"/>
              <a:buNone/>
              <a:defRPr sz="2800" b="0" i="0" u="none" strike="noStrike" cap="none">
                <a:solidFill>
                  <a:schemeClr val="dk1"/>
                </a:solidFill>
                <a:latin typeface="Caladea"/>
                <a:ea typeface="Caladea"/>
                <a:cs typeface="Caladea"/>
                <a:sym typeface="Caladea"/>
              </a:defRPr>
            </a:lvl7pPr>
            <a:lvl8pPr marL="3657600" marR="0" lvl="7" indent="-317500" algn="ctr" rtl="0">
              <a:lnSpc>
                <a:spcPct val="100000"/>
              </a:lnSpc>
              <a:spcBef>
                <a:spcPts val="0"/>
              </a:spcBef>
              <a:spcAft>
                <a:spcPts val="0"/>
              </a:spcAft>
              <a:buClr>
                <a:schemeClr val="dk1"/>
              </a:buClr>
              <a:buSzPts val="2800"/>
              <a:buFont typeface="Caladea"/>
              <a:buNone/>
              <a:defRPr sz="2800" b="0" i="0" u="none" strike="noStrike" cap="none">
                <a:solidFill>
                  <a:schemeClr val="dk1"/>
                </a:solidFill>
                <a:latin typeface="Caladea"/>
                <a:ea typeface="Caladea"/>
                <a:cs typeface="Caladea"/>
                <a:sym typeface="Caladea"/>
              </a:defRPr>
            </a:lvl8pPr>
            <a:lvl9pPr marL="4114800" marR="0" lvl="8" indent="-317500" algn="ctr" rtl="0">
              <a:lnSpc>
                <a:spcPct val="100000"/>
              </a:lnSpc>
              <a:spcBef>
                <a:spcPts val="0"/>
              </a:spcBef>
              <a:spcAft>
                <a:spcPts val="0"/>
              </a:spcAft>
              <a:buClr>
                <a:schemeClr val="dk1"/>
              </a:buClr>
              <a:buSzPts val="2800"/>
              <a:buFont typeface="Caladea"/>
              <a:buNone/>
              <a:defRPr sz="2800" b="0" i="0" u="none" strike="noStrike" cap="none">
                <a:solidFill>
                  <a:schemeClr val="dk1"/>
                </a:solidFill>
                <a:latin typeface="Caladea"/>
                <a:ea typeface="Caladea"/>
                <a:cs typeface="Caladea"/>
                <a:sym typeface="Caladea"/>
              </a:defRPr>
            </a:lvl9pPr>
          </a:lstStyle>
          <a:p>
            <a:pPr marL="285750" indent="-285750" algn="l">
              <a:buFont typeface="Arial" panose="020B0604020202020204" pitchFamily="34" charset="0"/>
              <a:buChar char="•"/>
            </a:pPr>
            <a:r>
              <a:rPr lang="en-US" sz="1800">
                <a:latin typeface="Century Gothic" panose="020B0502020202020204" pitchFamily="34" charset="0"/>
              </a:rPr>
              <a:t>Ecosystems are primarily shaped by the interactions occurring within them.</a:t>
            </a:r>
            <a:br>
              <a:rPr lang="en-US" sz="1800">
                <a:latin typeface="Century Gothic" panose="020B0502020202020204" pitchFamily="34" charset="0"/>
              </a:rPr>
            </a:br>
            <a:endParaRPr lang="en-US" sz="1800">
              <a:latin typeface="Century Gothic" panose="020B0502020202020204" pitchFamily="34" charset="0"/>
            </a:endParaRPr>
          </a:p>
          <a:p>
            <a:pPr marL="285750" indent="-285750" algn="l">
              <a:buFont typeface="Arial" panose="020B0604020202020204" pitchFamily="34" charset="0"/>
              <a:buChar char="•"/>
            </a:pPr>
            <a:r>
              <a:rPr lang="en-US" sz="1800">
                <a:latin typeface="Century Gothic" panose="020B0502020202020204" pitchFamily="34" charset="0"/>
              </a:rPr>
              <a:t>Organisms engage with each other and their surroundings.</a:t>
            </a:r>
            <a:br>
              <a:rPr lang="en-US" sz="1800">
                <a:latin typeface="Century Gothic" panose="020B0502020202020204" pitchFamily="34" charset="0"/>
              </a:rPr>
            </a:br>
            <a:endParaRPr lang="en-US" sz="1800">
              <a:latin typeface="Century Gothic" panose="020B0502020202020204" pitchFamily="34" charset="0"/>
            </a:endParaRPr>
          </a:p>
          <a:p>
            <a:pPr marL="285750" indent="-285750" algn="l">
              <a:buFont typeface="Arial" panose="020B0604020202020204" pitchFamily="34" charset="0"/>
              <a:buChar char="•"/>
            </a:pPr>
            <a:r>
              <a:rPr lang="en-US" sz="1800">
                <a:latin typeface="Century Gothic" panose="020B0502020202020204" pitchFamily="34" charset="0"/>
              </a:rPr>
              <a:t>These interactions form complex networks that steer ecological and evolutionary changes. </a:t>
            </a:r>
          </a:p>
          <a:p>
            <a:pPr marL="343080" indent="-343080">
              <a:spcBef>
                <a:spcPts val="1001"/>
              </a:spcBef>
              <a:buClr>
                <a:schemeClr val="bg1">
                  <a:lumMod val="10000"/>
                </a:schemeClr>
              </a:buClr>
              <a:buSzPct val="80000"/>
              <a:buFont typeface="Wingdings 3" charset="2"/>
              <a:buChar char=""/>
            </a:pPr>
            <a:endParaRPr lang="en-US" sz="1600" spc="-1" dirty="0">
              <a:latin typeface="Arial"/>
            </a:endParaRPr>
          </a:p>
        </p:txBody>
      </p:sp>
      <p:pic>
        <p:nvPicPr>
          <p:cNvPr id="11" name="מציין מיקום של תמונה 6" descr="תמונה שמכילה צילום מסך, איור, סרט מצויר&#10;&#10;התיאור נוצר באופן אוטומטי">
            <a:extLst>
              <a:ext uri="{FF2B5EF4-FFF2-40B4-BE49-F238E27FC236}">
                <a16:creationId xmlns:a16="http://schemas.microsoft.com/office/drawing/2014/main" id="{DBA8D54A-0449-3A0C-FD98-6A8970CD476C}"/>
              </a:ext>
            </a:extLst>
          </p:cNvPr>
          <p:cNvPicPr>
            <a:picLocks noChangeAspect="1"/>
          </p:cNvPicPr>
          <p:nvPr/>
        </p:nvPicPr>
        <p:blipFill rotWithShape="1">
          <a:blip r:embed="rId3"/>
          <a:srcRect l="52267" t="974" b="17848"/>
          <a:stretch/>
        </p:blipFill>
        <p:spPr>
          <a:xfrm>
            <a:off x="343852" y="1507338"/>
            <a:ext cx="4276594" cy="3172187"/>
          </a:xfrm>
          <a:prstGeom prst="roundRect">
            <a:avLst>
              <a:gd name="adj" fmla="val 16667"/>
            </a:avLst>
          </a:prstGeom>
        </p:spPr>
      </p:pic>
    </p:spTree>
    <p:extLst>
      <p:ext uri="{BB962C8B-B14F-4D97-AF65-F5344CB8AC3E}">
        <p14:creationId xmlns:p14="http://schemas.microsoft.com/office/powerpoint/2010/main" val="8249290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2">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rtl="1">
              <a:buClrTx/>
            </a:pPr>
            <a:endParaRPr lang="en-US" sz="1350" kern="1200">
              <a:solidFill>
                <a:prstClr val="white"/>
              </a:solidFill>
              <a:latin typeface="Aptos" panose="02110004020202020204"/>
            </a:endParaRPr>
          </a:p>
        </p:txBody>
      </p:sp>
      <p:pic>
        <p:nvPicPr>
          <p:cNvPr id="8" name="Google Shape;324;p14">
            <a:extLst>
              <a:ext uri="{FF2B5EF4-FFF2-40B4-BE49-F238E27FC236}">
                <a16:creationId xmlns:a16="http://schemas.microsoft.com/office/drawing/2014/main" id="{BA8B8F6B-3DA8-92C5-9D9D-AE3AE1E831C4}"/>
              </a:ext>
            </a:extLst>
          </p:cNvPr>
          <p:cNvPicPr preferRelativeResize="0"/>
          <p:nvPr/>
        </p:nvPicPr>
        <p:blipFill rotWithShape="1">
          <a:blip r:embed="rId3">
            <a:alphaModFix amt="50000"/>
          </a:blip>
          <a:srcRect t="14811" r="-1" b="10169"/>
          <a:stretch/>
        </p:blipFill>
        <p:spPr>
          <a:xfrm>
            <a:off x="15" y="7"/>
            <a:ext cx="9141698" cy="5143493"/>
          </a:xfrm>
          <a:prstGeom prst="rect">
            <a:avLst/>
          </a:prstGeom>
          <a:noFill/>
        </p:spPr>
      </p:pic>
      <p:sp>
        <p:nvSpPr>
          <p:cNvPr id="2" name="כותרת 1">
            <a:extLst>
              <a:ext uri="{FF2B5EF4-FFF2-40B4-BE49-F238E27FC236}">
                <a16:creationId xmlns:a16="http://schemas.microsoft.com/office/drawing/2014/main" id="{B693183F-E1BD-737E-8846-433965D35170}"/>
              </a:ext>
            </a:extLst>
          </p:cNvPr>
          <p:cNvSpPr>
            <a:spLocks noGrp="1"/>
          </p:cNvSpPr>
          <p:nvPr>
            <p:ph type="ctrTitle"/>
          </p:nvPr>
        </p:nvSpPr>
        <p:spPr>
          <a:xfrm>
            <a:off x="3203448" y="1665548"/>
            <a:ext cx="2734818" cy="906202"/>
          </a:xfrm>
        </p:spPr>
        <p:txBody>
          <a:bodyPr>
            <a:normAutofit/>
          </a:bodyPr>
          <a:lstStyle/>
          <a:p>
            <a:r>
              <a:rPr lang="en-US" sz="3825" b="1" kern="100" dirty="0">
                <a:solidFill>
                  <a:schemeClr val="bg1"/>
                </a:solidFill>
                <a:latin typeface="Aharoni" panose="02010803020104030203" pitchFamily="2" charset="-79"/>
                <a:ea typeface="Calibri" panose="020F0502020204030204" pitchFamily="34" charset="0"/>
                <a:cs typeface="Aharoni" panose="02010803020104030203" pitchFamily="2" charset="-79"/>
              </a:rPr>
              <a:t>Questions?</a:t>
            </a:r>
            <a:endParaRPr lang="he-IL" sz="3825" b="1" dirty="0">
              <a:solidFill>
                <a:schemeClr val="bg1"/>
              </a:solidFill>
              <a:latin typeface="Aharoni" panose="02010803020104030203" pitchFamily="2" charset="-79"/>
              <a:cs typeface="Aharoni" panose="02010803020104030203" pitchFamily="2" charset="-79"/>
            </a:endParaRPr>
          </a:p>
        </p:txBody>
      </p:sp>
      <p:sp>
        <p:nvSpPr>
          <p:cNvPr id="15"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80655" y="3276467"/>
            <a:ext cx="3182692" cy="13716"/>
          </a:xfrm>
          <a:custGeom>
            <a:avLst/>
            <a:gdLst>
              <a:gd name="connsiteX0" fmla="*/ 0 w 3182692"/>
              <a:gd name="connsiteY0" fmla="*/ 0 h 13716"/>
              <a:gd name="connsiteX1" fmla="*/ 636538 w 3182692"/>
              <a:gd name="connsiteY1" fmla="*/ 0 h 13716"/>
              <a:gd name="connsiteX2" fmla="*/ 1273077 w 3182692"/>
              <a:gd name="connsiteY2" fmla="*/ 0 h 13716"/>
              <a:gd name="connsiteX3" fmla="*/ 1909615 w 3182692"/>
              <a:gd name="connsiteY3" fmla="*/ 0 h 13716"/>
              <a:gd name="connsiteX4" fmla="*/ 2482500 w 3182692"/>
              <a:gd name="connsiteY4" fmla="*/ 0 h 13716"/>
              <a:gd name="connsiteX5" fmla="*/ 3182692 w 3182692"/>
              <a:gd name="connsiteY5" fmla="*/ 0 h 13716"/>
              <a:gd name="connsiteX6" fmla="*/ 3182692 w 3182692"/>
              <a:gd name="connsiteY6" fmla="*/ 13716 h 13716"/>
              <a:gd name="connsiteX7" fmla="*/ 2609807 w 3182692"/>
              <a:gd name="connsiteY7" fmla="*/ 13716 h 13716"/>
              <a:gd name="connsiteX8" fmla="*/ 2068750 w 3182692"/>
              <a:gd name="connsiteY8" fmla="*/ 13716 h 13716"/>
              <a:gd name="connsiteX9" fmla="*/ 1432211 w 3182692"/>
              <a:gd name="connsiteY9" fmla="*/ 13716 h 13716"/>
              <a:gd name="connsiteX10" fmla="*/ 859327 w 3182692"/>
              <a:gd name="connsiteY10" fmla="*/ 13716 h 13716"/>
              <a:gd name="connsiteX11" fmla="*/ 0 w 3182692"/>
              <a:gd name="connsiteY11" fmla="*/ 13716 h 13716"/>
              <a:gd name="connsiteX12" fmla="*/ 0 w 3182692"/>
              <a:gd name="connsiteY12"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82692" h="13716" fill="none" extrusionOk="0">
                <a:moveTo>
                  <a:pt x="0" y="0"/>
                </a:moveTo>
                <a:cubicBezTo>
                  <a:pt x="253588" y="25878"/>
                  <a:pt x="409323" y="-5359"/>
                  <a:pt x="636538" y="0"/>
                </a:cubicBezTo>
                <a:cubicBezTo>
                  <a:pt x="863753" y="5359"/>
                  <a:pt x="1007727" y="-28"/>
                  <a:pt x="1273077" y="0"/>
                </a:cubicBezTo>
                <a:cubicBezTo>
                  <a:pt x="1538427" y="28"/>
                  <a:pt x="1698640" y="-12775"/>
                  <a:pt x="1909615" y="0"/>
                </a:cubicBezTo>
                <a:cubicBezTo>
                  <a:pt x="2120590" y="12775"/>
                  <a:pt x="2210293" y="-21823"/>
                  <a:pt x="2482500" y="0"/>
                </a:cubicBezTo>
                <a:cubicBezTo>
                  <a:pt x="2754708" y="21823"/>
                  <a:pt x="3004133" y="-28750"/>
                  <a:pt x="3182692" y="0"/>
                </a:cubicBezTo>
                <a:cubicBezTo>
                  <a:pt x="3182906" y="4075"/>
                  <a:pt x="3183008" y="9784"/>
                  <a:pt x="3182692" y="13716"/>
                </a:cubicBezTo>
                <a:cubicBezTo>
                  <a:pt x="2947402" y="17868"/>
                  <a:pt x="2876226" y="22619"/>
                  <a:pt x="2609807" y="13716"/>
                </a:cubicBezTo>
                <a:cubicBezTo>
                  <a:pt x="2343389" y="4813"/>
                  <a:pt x="2326689" y="21007"/>
                  <a:pt x="2068750" y="13716"/>
                </a:cubicBezTo>
                <a:cubicBezTo>
                  <a:pt x="1810811" y="6425"/>
                  <a:pt x="1713836" y="43647"/>
                  <a:pt x="1432211" y="13716"/>
                </a:cubicBezTo>
                <a:cubicBezTo>
                  <a:pt x="1150586" y="-16215"/>
                  <a:pt x="982765" y="-825"/>
                  <a:pt x="859327" y="13716"/>
                </a:cubicBezTo>
                <a:cubicBezTo>
                  <a:pt x="735889" y="28257"/>
                  <a:pt x="254183" y="30659"/>
                  <a:pt x="0" y="13716"/>
                </a:cubicBezTo>
                <a:cubicBezTo>
                  <a:pt x="-535" y="8247"/>
                  <a:pt x="-201" y="2959"/>
                  <a:pt x="0" y="0"/>
                </a:cubicBezTo>
                <a:close/>
              </a:path>
              <a:path w="3182692" h="13716" stroke="0" extrusionOk="0">
                <a:moveTo>
                  <a:pt x="0" y="0"/>
                </a:moveTo>
                <a:cubicBezTo>
                  <a:pt x="243108" y="-22426"/>
                  <a:pt x="387854" y="22949"/>
                  <a:pt x="572885" y="0"/>
                </a:cubicBezTo>
                <a:cubicBezTo>
                  <a:pt x="757916" y="-22949"/>
                  <a:pt x="923707" y="6797"/>
                  <a:pt x="1113942" y="0"/>
                </a:cubicBezTo>
                <a:cubicBezTo>
                  <a:pt x="1304177" y="-6797"/>
                  <a:pt x="1495991" y="20627"/>
                  <a:pt x="1686827" y="0"/>
                </a:cubicBezTo>
                <a:cubicBezTo>
                  <a:pt x="1877663" y="-20627"/>
                  <a:pt x="2170182" y="-20672"/>
                  <a:pt x="2323365" y="0"/>
                </a:cubicBezTo>
                <a:cubicBezTo>
                  <a:pt x="2476548" y="20672"/>
                  <a:pt x="2919164" y="6097"/>
                  <a:pt x="3182692" y="0"/>
                </a:cubicBezTo>
                <a:cubicBezTo>
                  <a:pt x="3182126" y="5320"/>
                  <a:pt x="3182368" y="9001"/>
                  <a:pt x="3182692" y="13716"/>
                </a:cubicBezTo>
                <a:cubicBezTo>
                  <a:pt x="3026065" y="-15421"/>
                  <a:pt x="2775006" y="18495"/>
                  <a:pt x="2546154" y="13716"/>
                </a:cubicBezTo>
                <a:cubicBezTo>
                  <a:pt x="2317302" y="8937"/>
                  <a:pt x="2168173" y="-13085"/>
                  <a:pt x="1845961" y="13716"/>
                </a:cubicBezTo>
                <a:cubicBezTo>
                  <a:pt x="1523749" y="40517"/>
                  <a:pt x="1450078" y="-5416"/>
                  <a:pt x="1304904" y="13716"/>
                </a:cubicBezTo>
                <a:cubicBezTo>
                  <a:pt x="1159730" y="32848"/>
                  <a:pt x="942635" y="-14593"/>
                  <a:pt x="604711" y="13716"/>
                </a:cubicBezTo>
                <a:cubicBezTo>
                  <a:pt x="266787" y="42025"/>
                  <a:pt x="141927" y="-12967"/>
                  <a:pt x="0" y="13716"/>
                </a:cubicBezTo>
                <a:cubicBezTo>
                  <a:pt x="58" y="7834"/>
                  <a:pt x="453" y="5833"/>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rtl="1">
              <a:buClrTx/>
            </a:pPr>
            <a:endParaRPr lang="en-US" sz="1350" kern="1200">
              <a:solidFill>
                <a:prstClr val="white"/>
              </a:solidFill>
              <a:latin typeface="Aptos" panose="02110004020202020204"/>
            </a:endParaRPr>
          </a:p>
        </p:txBody>
      </p:sp>
      <p:sp>
        <p:nvSpPr>
          <p:cNvPr id="4" name="Rectangle 1">
            <a:extLst>
              <a:ext uri="{FF2B5EF4-FFF2-40B4-BE49-F238E27FC236}">
                <a16:creationId xmlns:a16="http://schemas.microsoft.com/office/drawing/2014/main" id="{9229B7A0-C089-0ADD-2743-98902FC8E675}"/>
              </a:ext>
            </a:extLst>
          </p:cNvPr>
          <p:cNvSpPr>
            <a:spLocks noChangeArrowheads="1"/>
          </p:cNvSpPr>
          <p:nvPr/>
        </p:nvSpPr>
        <p:spPr bwMode="auto">
          <a:xfrm>
            <a:off x="9005436" y="-138499"/>
            <a:ext cx="138564"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anchor="ctr" anchorCtr="0" compatLnSpc="1">
            <a:prstTxWarp prst="textNoShape">
              <a:avLst/>
            </a:prstTxWarp>
            <a:spAutoFit/>
          </a:bodyPr>
          <a:lstStyle/>
          <a:p>
            <a:pPr algn="r" defTabSz="685800" rtl="1">
              <a:buClrTx/>
            </a:pPr>
            <a:endParaRPr lang="he-IL" sz="1350" kern="1200">
              <a:solidFill>
                <a:prstClr val="black"/>
              </a:solidFill>
              <a:latin typeface="Aptos" panose="02110004020202020204"/>
              <a:ea typeface="+mn-ea"/>
              <a:cs typeface="Arial" panose="020B0604020202020204" pitchFamily="34" charset="0"/>
            </a:endParaRPr>
          </a:p>
        </p:txBody>
      </p:sp>
      <p:pic>
        <p:nvPicPr>
          <p:cNvPr id="6" name="Picture 5">
            <a:extLst>
              <a:ext uri="{FF2B5EF4-FFF2-40B4-BE49-F238E27FC236}">
                <a16:creationId xmlns:a16="http://schemas.microsoft.com/office/drawing/2014/main" id="{50CC495D-3EB2-5746-614B-1301AEB9027A}"/>
              </a:ext>
            </a:extLst>
          </p:cNvPr>
          <p:cNvPicPr>
            <a:picLocks noChangeAspect="1"/>
          </p:cNvPicPr>
          <p:nvPr/>
        </p:nvPicPr>
        <p:blipFill>
          <a:blip r:embed="rId4"/>
          <a:stretch>
            <a:fillRect/>
          </a:stretch>
        </p:blipFill>
        <p:spPr>
          <a:xfrm>
            <a:off x="8106771" y="3980967"/>
            <a:ext cx="834424" cy="834424"/>
          </a:xfrm>
          <a:prstGeom prst="rect">
            <a:avLst/>
          </a:prstGeom>
        </p:spPr>
      </p:pic>
    </p:spTree>
    <p:extLst>
      <p:ext uri="{BB962C8B-B14F-4D97-AF65-F5344CB8AC3E}">
        <p14:creationId xmlns:p14="http://schemas.microsoft.com/office/powerpoint/2010/main" val="3561889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51"/>
          <p:cNvSpPr txBox="1">
            <a:spLocks noGrp="1"/>
          </p:cNvSpPr>
          <p:nvPr>
            <p:ph type="subTitle" idx="1"/>
          </p:nvPr>
        </p:nvSpPr>
        <p:spPr>
          <a:xfrm>
            <a:off x="161474" y="2545447"/>
            <a:ext cx="4369791" cy="1890800"/>
          </a:xfrm>
          <a:prstGeom prst="rect">
            <a:avLst/>
          </a:prstGeom>
        </p:spPr>
        <p:txBody>
          <a:bodyPr spcFirstLastPara="1" wrap="square" lIns="91425" tIns="91425" rIns="91425" bIns="91425" anchor="t" anchorCtr="0">
            <a:noAutofit/>
          </a:bodyPr>
          <a:lstStyle/>
          <a:p>
            <a:pPr marL="285750" indent="-285750">
              <a:buSzPts val="2800"/>
              <a:buFont typeface="Arial" panose="020B0604020202020204" pitchFamily="34" charset="0"/>
              <a:buChar char="•"/>
            </a:pPr>
            <a:r>
              <a:rPr lang="en-US" sz="1600" dirty="0">
                <a:latin typeface="Century Gothic" panose="020B0502020202020204" pitchFamily="34" charset="0"/>
              </a:rPr>
              <a:t>Host-microbe interactions are crucial as they influence host health and immune function.</a:t>
            </a:r>
          </a:p>
          <a:p>
            <a:pPr marL="285750" indent="-285750">
              <a:buSzPts val="2800"/>
              <a:buFont typeface="Arial" panose="020B0604020202020204" pitchFamily="34" charset="0"/>
              <a:buChar char="•"/>
            </a:pPr>
            <a:endParaRPr lang="en-US" sz="1600" dirty="0">
              <a:latin typeface="Century Gothic" panose="020B0502020202020204" pitchFamily="34" charset="0"/>
            </a:endParaRPr>
          </a:p>
          <a:p>
            <a:pPr marL="285750" indent="-285750">
              <a:buSzPts val="2800"/>
              <a:buFont typeface="Arial" panose="020B0604020202020204" pitchFamily="34" charset="0"/>
              <a:buChar char="•"/>
            </a:pPr>
            <a:r>
              <a:rPr lang="en-US" sz="1600" dirty="0">
                <a:latin typeface="Century Gothic" panose="020B0502020202020204" pitchFamily="34" charset="0"/>
              </a:rPr>
              <a:t>Understanding these interactions enhances biotechnology, agriculture, and medicine applications.</a:t>
            </a:r>
          </a:p>
        </p:txBody>
      </p:sp>
      <p:sp>
        <p:nvSpPr>
          <p:cNvPr id="617" name="Google Shape;617;p51"/>
          <p:cNvSpPr txBox="1">
            <a:spLocks noGrp="1"/>
          </p:cNvSpPr>
          <p:nvPr>
            <p:ph type="title"/>
          </p:nvPr>
        </p:nvSpPr>
        <p:spPr>
          <a:xfrm>
            <a:off x="242944" y="654647"/>
            <a:ext cx="4369792" cy="18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b="1" dirty="0">
                <a:latin typeface="Aharoni" panose="02010803020104030203" pitchFamily="2" charset="-79"/>
                <a:cs typeface="Aharoni" panose="02010803020104030203" pitchFamily="2" charset="-79"/>
              </a:rPr>
              <a:t>Importance of Interactions in Ecosystems</a:t>
            </a:r>
            <a:endParaRPr sz="3200" b="1" dirty="0">
              <a:latin typeface="Aharoni" panose="02010803020104030203" pitchFamily="2" charset="-79"/>
              <a:cs typeface="Aharoni" panose="02010803020104030203" pitchFamily="2" charset="-79"/>
            </a:endParaRPr>
          </a:p>
        </p:txBody>
      </p:sp>
      <p:pic>
        <p:nvPicPr>
          <p:cNvPr id="3" name="מציין מיקום של תמונה 4" descr="תמונה שמכילה טקסט, אומנות קליפיפם, עיצוב גרפי, צילום מסך">
            <a:extLst>
              <a:ext uri="{FF2B5EF4-FFF2-40B4-BE49-F238E27FC236}">
                <a16:creationId xmlns:a16="http://schemas.microsoft.com/office/drawing/2014/main" id="{6EDCE826-BE97-55E3-79C6-FFE2BC19E7E4}"/>
              </a:ext>
            </a:extLst>
          </p:cNvPr>
          <p:cNvPicPr>
            <a:picLocks noChangeAspect="1"/>
          </p:cNvPicPr>
          <p:nvPr/>
        </p:nvPicPr>
        <p:blipFill rotWithShape="1">
          <a:blip r:embed="rId3"/>
          <a:srcRect l="7995" t="1783" r="15267" b="6388"/>
          <a:stretch/>
        </p:blipFill>
        <p:spPr>
          <a:xfrm>
            <a:off x="4612736" y="851095"/>
            <a:ext cx="4531264" cy="4077273"/>
          </a:xfrm>
          <a:prstGeom prst="roundRect">
            <a:avLst>
              <a:gd name="adj" fmla="val 16667"/>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45"/>
          <p:cNvSpPr txBox="1">
            <a:spLocks noGrp="1"/>
          </p:cNvSpPr>
          <p:nvPr>
            <p:ph type="title"/>
          </p:nvPr>
        </p:nvSpPr>
        <p:spPr>
          <a:xfrm>
            <a:off x="720000" y="5957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latin typeface="Aharoni" panose="02010803020104030203" pitchFamily="2" charset="-79"/>
                <a:cs typeface="Aharoni" panose="02010803020104030203" pitchFamily="2" charset="-79"/>
              </a:rPr>
              <a:t>Project Objective</a:t>
            </a:r>
            <a:endParaRPr b="1" dirty="0">
              <a:latin typeface="Aharoni" panose="02010803020104030203" pitchFamily="2" charset="-79"/>
              <a:cs typeface="Aharoni" panose="02010803020104030203" pitchFamily="2" charset="-79"/>
            </a:endParaRPr>
          </a:p>
        </p:txBody>
      </p:sp>
      <p:sp>
        <p:nvSpPr>
          <p:cNvPr id="546" name="Google Shape;546;p45"/>
          <p:cNvSpPr txBox="1">
            <a:spLocks noGrp="1"/>
          </p:cNvSpPr>
          <p:nvPr>
            <p:ph type="subTitle" idx="1"/>
          </p:nvPr>
        </p:nvSpPr>
        <p:spPr>
          <a:xfrm>
            <a:off x="5192479" y="1569667"/>
            <a:ext cx="3405533" cy="11552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latin typeface="Century Gothic" panose="020B0502020202020204" pitchFamily="34" charset="0"/>
              </a:rPr>
              <a:t>Identifying influential features in these connections </a:t>
            </a:r>
          </a:p>
        </p:txBody>
      </p:sp>
      <p:sp>
        <p:nvSpPr>
          <p:cNvPr id="547" name="Google Shape;547;p45"/>
          <p:cNvSpPr txBox="1">
            <a:spLocks noGrp="1"/>
          </p:cNvSpPr>
          <p:nvPr>
            <p:ph type="subTitle" idx="2"/>
          </p:nvPr>
        </p:nvSpPr>
        <p:spPr>
          <a:xfrm>
            <a:off x="1485534" y="1607720"/>
            <a:ext cx="3086466" cy="12660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latin typeface="Century Gothic" panose="020B0502020202020204" pitchFamily="34" charset="0"/>
              </a:rPr>
              <a:t>To predict links between microbes and their hosts</a:t>
            </a:r>
          </a:p>
          <a:p>
            <a:pPr marL="0" lvl="0" indent="0" algn="l" rtl="0">
              <a:spcBef>
                <a:spcPts val="0"/>
              </a:spcBef>
              <a:spcAft>
                <a:spcPts val="0"/>
              </a:spcAft>
              <a:buNone/>
            </a:pPr>
            <a:endParaRPr lang="en-US" sz="2000" dirty="0">
              <a:latin typeface="Century Gothic" panose="020B0502020202020204" pitchFamily="34" charset="0"/>
            </a:endParaRPr>
          </a:p>
        </p:txBody>
      </p:sp>
      <p:grpSp>
        <p:nvGrpSpPr>
          <p:cNvPr id="8" name="Google Shape;9246;p91">
            <a:extLst>
              <a:ext uri="{FF2B5EF4-FFF2-40B4-BE49-F238E27FC236}">
                <a16:creationId xmlns:a16="http://schemas.microsoft.com/office/drawing/2014/main" id="{5E2ECC5A-676D-50D4-4BA5-B6D471C754A8}"/>
              </a:ext>
            </a:extLst>
          </p:cNvPr>
          <p:cNvGrpSpPr/>
          <p:nvPr/>
        </p:nvGrpSpPr>
        <p:grpSpPr>
          <a:xfrm>
            <a:off x="1131193" y="1657312"/>
            <a:ext cx="354341" cy="353394"/>
            <a:chOff x="-46779100" y="3938500"/>
            <a:chExt cx="299325" cy="298525"/>
          </a:xfrm>
        </p:grpSpPr>
        <p:sp>
          <p:nvSpPr>
            <p:cNvPr id="9" name="Google Shape;9247;p91">
              <a:extLst>
                <a:ext uri="{FF2B5EF4-FFF2-40B4-BE49-F238E27FC236}">
                  <a16:creationId xmlns:a16="http://schemas.microsoft.com/office/drawing/2014/main" id="{B66E2679-63BC-0FAD-F98E-9B5F52435158}"/>
                </a:ext>
              </a:extLst>
            </p:cNvPr>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0" name="Google Shape;9248;p91">
              <a:extLst>
                <a:ext uri="{FF2B5EF4-FFF2-40B4-BE49-F238E27FC236}">
                  <a16:creationId xmlns:a16="http://schemas.microsoft.com/office/drawing/2014/main" id="{AD4C3715-1A55-AEA5-7EF3-82DBC566B86C}"/>
                </a:ext>
              </a:extLst>
            </p:cNvPr>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p>
          </p:txBody>
        </p:sp>
      </p:grpSp>
      <p:grpSp>
        <p:nvGrpSpPr>
          <p:cNvPr id="11" name="Google Shape;9246;p91">
            <a:extLst>
              <a:ext uri="{FF2B5EF4-FFF2-40B4-BE49-F238E27FC236}">
                <a16:creationId xmlns:a16="http://schemas.microsoft.com/office/drawing/2014/main" id="{E84E297F-0845-546D-DCE8-E3062677AF64}"/>
              </a:ext>
            </a:extLst>
          </p:cNvPr>
          <p:cNvGrpSpPr/>
          <p:nvPr/>
        </p:nvGrpSpPr>
        <p:grpSpPr>
          <a:xfrm>
            <a:off x="4769900" y="1657313"/>
            <a:ext cx="354341" cy="353394"/>
            <a:chOff x="-46779100" y="3938500"/>
            <a:chExt cx="299325" cy="298525"/>
          </a:xfrm>
        </p:grpSpPr>
        <p:sp>
          <p:nvSpPr>
            <p:cNvPr id="12" name="Google Shape;9247;p91">
              <a:extLst>
                <a:ext uri="{FF2B5EF4-FFF2-40B4-BE49-F238E27FC236}">
                  <a16:creationId xmlns:a16="http://schemas.microsoft.com/office/drawing/2014/main" id="{48074A9A-92CA-E341-5468-9311BE70B136}"/>
                </a:ext>
              </a:extLst>
            </p:cNvPr>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3" name="Google Shape;9248;p91">
              <a:extLst>
                <a:ext uri="{FF2B5EF4-FFF2-40B4-BE49-F238E27FC236}">
                  <a16:creationId xmlns:a16="http://schemas.microsoft.com/office/drawing/2014/main" id="{C4759B70-B703-8632-10F6-124523E47E6D}"/>
                </a:ext>
              </a:extLst>
            </p:cNvPr>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p>
          </p:txBody>
        </p:sp>
      </p:grpSp>
      <p:pic>
        <p:nvPicPr>
          <p:cNvPr id="703" name="Picture 702">
            <a:extLst>
              <a:ext uri="{FF2B5EF4-FFF2-40B4-BE49-F238E27FC236}">
                <a16:creationId xmlns:a16="http://schemas.microsoft.com/office/drawing/2014/main" id="{A9669F8F-B372-CC27-5C8F-49CF625CE843}"/>
              </a:ext>
            </a:extLst>
          </p:cNvPr>
          <p:cNvPicPr>
            <a:picLocks noChangeAspect="1"/>
          </p:cNvPicPr>
          <p:nvPr/>
        </p:nvPicPr>
        <p:blipFill>
          <a:blip r:embed="rId3">
            <a:extLst>
              <a:ext uri="{BEBA8EAE-BF5A-486C-A8C5-ECC9F3942E4B}">
                <a14:imgProps xmlns:a14="http://schemas.microsoft.com/office/drawing/2010/main">
                  <a14:imgLayer r:embed="rId4">
                    <a14:imgEffect>
                      <a14:saturation sat="33000"/>
                    </a14:imgEffect>
                  </a14:imgLayer>
                </a14:imgProps>
              </a:ext>
            </a:extLst>
          </a:blip>
          <a:stretch>
            <a:fillRect/>
          </a:stretch>
        </p:blipFill>
        <p:spPr>
          <a:xfrm>
            <a:off x="1897040" y="3022652"/>
            <a:ext cx="4863168" cy="1545485"/>
          </a:xfrm>
          <a:prstGeom prst="rect">
            <a:avLst/>
          </a:prstGeom>
        </p:spPr>
      </p:pic>
      <p:sp>
        <p:nvSpPr>
          <p:cNvPr id="3" name="תיבת טקסט 2">
            <a:extLst>
              <a:ext uri="{FF2B5EF4-FFF2-40B4-BE49-F238E27FC236}">
                <a16:creationId xmlns:a16="http://schemas.microsoft.com/office/drawing/2014/main" id="{A7840841-67AE-DE53-21B8-21397673D90C}"/>
              </a:ext>
            </a:extLst>
          </p:cNvPr>
          <p:cNvSpPr txBox="1"/>
          <p:nvPr/>
        </p:nvSpPr>
        <p:spPr>
          <a:xfrm>
            <a:off x="1897040" y="3174517"/>
            <a:ext cx="1035050" cy="276999"/>
          </a:xfrm>
          <a:prstGeom prst="rect">
            <a:avLst/>
          </a:prstGeom>
          <a:noFill/>
        </p:spPr>
        <p:txBody>
          <a:bodyPr wrap="square" rtlCol="1">
            <a:spAutoFit/>
          </a:bodyPr>
          <a:lstStyle/>
          <a:p>
            <a:r>
              <a:rPr lang="en-US" sz="1200" dirty="0"/>
              <a:t>(Species)</a:t>
            </a:r>
            <a:endParaRPr lang="he-IL" sz="1200" dirty="0"/>
          </a:p>
        </p:txBody>
      </p:sp>
      <p:sp>
        <p:nvSpPr>
          <p:cNvPr id="4" name="תיבת טקסט 3">
            <a:extLst>
              <a:ext uri="{FF2B5EF4-FFF2-40B4-BE49-F238E27FC236}">
                <a16:creationId xmlns:a16="http://schemas.microsoft.com/office/drawing/2014/main" id="{25B9AE7B-4EDC-32A8-08C7-4FDCBB7FFDB9}"/>
              </a:ext>
            </a:extLst>
          </p:cNvPr>
          <p:cNvSpPr txBox="1"/>
          <p:nvPr/>
        </p:nvSpPr>
        <p:spPr>
          <a:xfrm>
            <a:off x="1808140" y="4409225"/>
            <a:ext cx="901700" cy="276999"/>
          </a:xfrm>
          <a:prstGeom prst="rect">
            <a:avLst/>
          </a:prstGeom>
          <a:noFill/>
        </p:spPr>
        <p:txBody>
          <a:bodyPr wrap="square" rtlCol="1">
            <a:spAutoFit/>
          </a:bodyPr>
          <a:lstStyle/>
          <a:p>
            <a:r>
              <a:rPr lang="en-US" sz="1200" dirty="0"/>
              <a:t>(region)</a:t>
            </a:r>
            <a:endParaRPr lang="he-IL" sz="1200" dirty="0"/>
          </a:p>
        </p:txBody>
      </p:sp>
    </p:spTree>
    <p:extLst>
      <p:ext uri="{BB962C8B-B14F-4D97-AF65-F5344CB8AC3E}">
        <p14:creationId xmlns:p14="http://schemas.microsoft.com/office/powerpoint/2010/main" val="3101064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pic>
        <p:nvPicPr>
          <p:cNvPr id="943" name="Google Shape;943;p71"/>
          <p:cNvPicPr preferRelativeResize="0"/>
          <p:nvPr/>
        </p:nvPicPr>
        <p:blipFill>
          <a:blip r:embed="rId3"/>
          <a:srcRect l="5686" r="5686"/>
          <a:stretch/>
        </p:blipFill>
        <p:spPr>
          <a:xfrm>
            <a:off x="6464752" y="2669413"/>
            <a:ext cx="2505600" cy="2415799"/>
          </a:xfrm>
          <a:prstGeom prst="roundRect">
            <a:avLst>
              <a:gd name="adj" fmla="val 16667"/>
            </a:avLst>
          </a:prstGeom>
          <a:noFill/>
          <a:ln w="19050" cap="flat" cmpd="sng">
            <a:solidFill>
              <a:schemeClr val="dk1"/>
            </a:solidFill>
            <a:prstDash val="solid"/>
            <a:round/>
            <a:headEnd type="none" w="sm" len="sm"/>
            <a:tailEnd type="none" w="sm" len="sm"/>
          </a:ln>
        </p:spPr>
      </p:pic>
      <p:sp>
        <p:nvSpPr>
          <p:cNvPr id="944" name="Google Shape;944;p71"/>
          <p:cNvSpPr txBox="1">
            <a:spLocks noGrp="1"/>
          </p:cNvSpPr>
          <p:nvPr>
            <p:ph type="title"/>
          </p:nvPr>
        </p:nvSpPr>
        <p:spPr>
          <a:xfrm>
            <a:off x="-524600" y="20284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latin typeface="Aharoni" panose="02010803020104030203" pitchFamily="2" charset="-79"/>
                <a:cs typeface="Aharoni" panose="02010803020104030203" pitchFamily="2" charset="-79"/>
              </a:rPr>
              <a:t>Data Collection</a:t>
            </a:r>
            <a:endParaRPr b="1" dirty="0">
              <a:latin typeface="Aharoni" panose="02010803020104030203" pitchFamily="2" charset="-79"/>
              <a:cs typeface="Aharoni" panose="02010803020104030203" pitchFamily="2" charset="-79"/>
            </a:endParaRPr>
          </a:p>
        </p:txBody>
      </p:sp>
      <p:sp>
        <p:nvSpPr>
          <p:cNvPr id="945" name="Google Shape;945;p71"/>
          <p:cNvSpPr txBox="1">
            <a:spLocks noGrp="1"/>
          </p:cNvSpPr>
          <p:nvPr>
            <p:ph type="subTitle" idx="1"/>
          </p:nvPr>
        </p:nvSpPr>
        <p:spPr>
          <a:xfrm>
            <a:off x="173648" y="1230924"/>
            <a:ext cx="3758271" cy="25938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sz="1800" dirty="0">
              <a:latin typeface="Century Gothic" panose="020B0502020202020204" pitchFamily="34" charset="0"/>
            </a:endParaRPr>
          </a:p>
          <a:p>
            <a:pPr marL="285750" lvl="0" indent="-285750" algn="l" rtl="0">
              <a:spcBef>
                <a:spcPts val="0"/>
              </a:spcBef>
              <a:spcAft>
                <a:spcPts val="0"/>
              </a:spcAft>
              <a:buFont typeface="Arial" panose="020B0604020202020204" pitchFamily="34" charset="0"/>
              <a:buChar char="•"/>
            </a:pPr>
            <a:r>
              <a:rPr lang="en-US" sz="1800" dirty="0">
                <a:latin typeface="Century Gothic" panose="020B0502020202020204" pitchFamily="34" charset="0"/>
              </a:rPr>
              <a:t>Data collected in rural Madagascar. </a:t>
            </a:r>
            <a:br>
              <a:rPr lang="en-US" sz="1800" dirty="0">
                <a:latin typeface="Century Gothic" panose="020B0502020202020204" pitchFamily="34" charset="0"/>
              </a:rPr>
            </a:br>
            <a:endParaRPr lang="en-US" sz="1800" dirty="0">
              <a:latin typeface="Century Gothic" panose="020B0502020202020204" pitchFamily="34" charset="0"/>
            </a:endParaRPr>
          </a:p>
          <a:p>
            <a:pPr marL="285750" lvl="0" indent="-285750" algn="l" rtl="0">
              <a:spcBef>
                <a:spcPts val="0"/>
              </a:spcBef>
              <a:spcAft>
                <a:spcPts val="0"/>
              </a:spcAft>
              <a:buFont typeface="Arial" panose="020B0604020202020204" pitchFamily="34" charset="0"/>
              <a:buChar char="•"/>
            </a:pPr>
            <a:r>
              <a:rPr lang="en-US" sz="1800" dirty="0">
                <a:latin typeface="Century Gothic" panose="020B0502020202020204" pitchFamily="34" charset="0"/>
              </a:rPr>
              <a:t>Information on Rattus individuals and their microbes sampled across various land-uses.</a:t>
            </a:r>
            <a:br>
              <a:rPr lang="en-US" sz="1800" dirty="0">
                <a:latin typeface="Century Gothic" panose="020B0502020202020204" pitchFamily="34" charset="0"/>
              </a:rPr>
            </a:br>
            <a:endParaRPr lang="en-US" sz="1800" dirty="0">
              <a:latin typeface="Century Gothic" panose="020B0502020202020204" pitchFamily="34" charset="0"/>
            </a:endParaRPr>
          </a:p>
          <a:p>
            <a:pPr marL="0" lvl="0" indent="0" algn="l" rtl="0">
              <a:spcBef>
                <a:spcPts val="0"/>
              </a:spcBef>
              <a:spcAft>
                <a:spcPts val="0"/>
              </a:spcAft>
              <a:buNone/>
            </a:pPr>
            <a:endParaRPr lang="en-US" sz="1800" dirty="0">
              <a:latin typeface="Century Gothic" panose="020B0502020202020204" pitchFamily="34" charset="0"/>
            </a:endParaRPr>
          </a:p>
        </p:txBody>
      </p:sp>
      <p:pic>
        <p:nvPicPr>
          <p:cNvPr id="947" name="Google Shape;947;p71"/>
          <p:cNvPicPr preferRelativeResize="0"/>
          <p:nvPr/>
        </p:nvPicPr>
        <p:blipFill>
          <a:blip r:embed="rId4"/>
          <a:srcRect l="14286" r="14286"/>
          <a:stretch/>
        </p:blipFill>
        <p:spPr>
          <a:xfrm>
            <a:off x="6532584" y="187046"/>
            <a:ext cx="2369936" cy="2415799"/>
          </a:xfrm>
          <a:prstGeom prst="roundRect">
            <a:avLst>
              <a:gd name="adj" fmla="val 16667"/>
            </a:avLst>
          </a:prstGeom>
          <a:noFill/>
          <a:ln w="19050" cap="flat" cmpd="sng">
            <a:solidFill>
              <a:schemeClr val="dk1"/>
            </a:solidFill>
            <a:prstDash val="solid"/>
            <a:round/>
            <a:headEnd type="none" w="sm" len="sm"/>
            <a:tailEnd type="none" w="sm" len="sm"/>
          </a:ln>
        </p:spPr>
      </p:pic>
      <p:pic>
        <p:nvPicPr>
          <p:cNvPr id="2" name="Google Shape;943;p71">
            <a:extLst>
              <a:ext uri="{FF2B5EF4-FFF2-40B4-BE49-F238E27FC236}">
                <a16:creationId xmlns:a16="http://schemas.microsoft.com/office/drawing/2014/main" id="{1AB06F5A-1767-9545-B092-234DF243F569}"/>
              </a:ext>
            </a:extLst>
          </p:cNvPr>
          <p:cNvPicPr preferRelativeResize="0"/>
          <p:nvPr/>
        </p:nvPicPr>
        <p:blipFill rotWithShape="1">
          <a:blip r:embed="rId5"/>
          <a:srcRect l="1271" t="416" r="10238" b="2744"/>
          <a:stretch/>
        </p:blipFill>
        <p:spPr>
          <a:xfrm>
            <a:off x="3877249" y="1092251"/>
            <a:ext cx="2505600" cy="2415799"/>
          </a:xfrm>
          <a:prstGeom prst="roundRect">
            <a:avLst>
              <a:gd name="adj" fmla="val 16667"/>
            </a:avLst>
          </a:prstGeom>
          <a:noFill/>
          <a:ln w="19050" cap="flat" cmpd="sng">
            <a:solidFill>
              <a:schemeClr val="dk1"/>
            </a:solidFill>
            <a:prstDash val="solid"/>
            <a:round/>
            <a:headEnd type="none" w="sm" len="sm"/>
            <a:tailEnd type="none" w="sm" len="sm"/>
          </a:ln>
        </p:spPr>
      </p:pic>
    </p:spTree>
    <p:extLst>
      <p:ext uri="{BB962C8B-B14F-4D97-AF65-F5344CB8AC3E}">
        <p14:creationId xmlns:p14="http://schemas.microsoft.com/office/powerpoint/2010/main" val="3562972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91" name="Google Shape;691;p58"/>
          <p:cNvSpPr txBox="1">
            <a:spLocks noGrp="1"/>
          </p:cNvSpPr>
          <p:nvPr>
            <p:ph type="title"/>
          </p:nvPr>
        </p:nvSpPr>
        <p:spPr>
          <a:xfrm>
            <a:off x="304847" y="533140"/>
            <a:ext cx="5109300" cy="679550"/>
          </a:xfrm>
          <a:prstGeom prst="rect">
            <a:avLst/>
          </a:prstGeom>
        </p:spPr>
        <p:txBody>
          <a:bodyPr spcFirstLastPara="1" wrap="square" lIns="91425" tIns="91425" rIns="91425" bIns="91425" anchor="b" anchorCtr="0">
            <a:noAutofit/>
          </a:bodyPr>
          <a:lstStyle/>
          <a:p>
            <a:pPr algn="l" rtl="0" eaLnBrk="0" fontAlgn="base" hangingPunct="0">
              <a:spcBef>
                <a:spcPct val="0"/>
              </a:spcBef>
              <a:spcAft>
                <a:spcPts val="600"/>
              </a:spcAft>
            </a:pPr>
            <a:r>
              <a:rPr lang="en-US" sz="2800" b="1" dirty="0">
                <a:latin typeface="Aharoni" panose="02010803020104030203" pitchFamily="2" charset="-79"/>
                <a:cs typeface="Aharoni" panose="02010803020104030203" pitchFamily="2" charset="-79"/>
              </a:rPr>
              <a:t>Types of habitats</a:t>
            </a:r>
          </a:p>
        </p:txBody>
      </p:sp>
      <p:sp>
        <p:nvSpPr>
          <p:cNvPr id="692" name="Google Shape;692;p58"/>
          <p:cNvSpPr txBox="1">
            <a:spLocks noGrp="1"/>
          </p:cNvSpPr>
          <p:nvPr>
            <p:ph type="subTitle" idx="1"/>
          </p:nvPr>
        </p:nvSpPr>
        <p:spPr>
          <a:xfrm>
            <a:off x="-214239" y="1367349"/>
            <a:ext cx="3448401" cy="3122201"/>
          </a:xfrm>
          <a:prstGeom prst="rect">
            <a:avLst/>
          </a:prstGeom>
        </p:spPr>
        <p:txBody>
          <a:bodyPr spcFirstLastPara="1" wrap="square" lIns="91425" tIns="91425" rIns="91425" bIns="91425" anchor="t" anchorCtr="0">
            <a:noAutofit/>
          </a:bodyPr>
          <a:lstStyle/>
          <a:p>
            <a:pPr marL="939800" lvl="1" indent="-342900" algn="l" rtl="0" eaLnBrk="0" fontAlgn="base" hangingPunct="0">
              <a:spcBef>
                <a:spcPct val="0"/>
              </a:spcBef>
              <a:spcAft>
                <a:spcPts val="600"/>
              </a:spcAft>
              <a:buFont typeface="Arial" panose="020B0604020202020204" pitchFamily="34" charset="0"/>
              <a:buChar char="•"/>
            </a:pPr>
            <a:r>
              <a:rPr lang="en-US" sz="1800" dirty="0">
                <a:latin typeface="Century Gothic" panose="020B0502020202020204" pitchFamily="34" charset="0"/>
              </a:rPr>
              <a:t>Village</a:t>
            </a:r>
          </a:p>
          <a:p>
            <a:pPr marL="939800" lvl="1" indent="-342900" algn="l" rtl="0" eaLnBrk="0" fontAlgn="base" hangingPunct="0">
              <a:spcBef>
                <a:spcPct val="0"/>
              </a:spcBef>
              <a:spcAft>
                <a:spcPts val="600"/>
              </a:spcAft>
              <a:buFont typeface="Arial" panose="020B0604020202020204" pitchFamily="34" charset="0"/>
              <a:buChar char="•"/>
            </a:pPr>
            <a:r>
              <a:rPr lang="en-US" sz="1800" dirty="0">
                <a:latin typeface="Century Gothic" panose="020B0502020202020204" pitchFamily="34" charset="0"/>
              </a:rPr>
              <a:t>Semi-intact forest</a:t>
            </a:r>
          </a:p>
          <a:p>
            <a:pPr marL="939800" lvl="1" indent="-342900" algn="l" rtl="0" eaLnBrk="0" fontAlgn="base" hangingPunct="0">
              <a:spcBef>
                <a:spcPct val="0"/>
              </a:spcBef>
              <a:spcAft>
                <a:spcPts val="600"/>
              </a:spcAft>
              <a:buFont typeface="Arial" panose="020B0604020202020204" pitchFamily="34" charset="0"/>
              <a:buChar char="•"/>
            </a:pPr>
            <a:r>
              <a:rPr lang="en-US" sz="1800" dirty="0">
                <a:latin typeface="Century Gothic" panose="020B0502020202020204" pitchFamily="34" charset="0"/>
              </a:rPr>
              <a:t>Secondary forest</a:t>
            </a:r>
          </a:p>
          <a:p>
            <a:pPr marL="939800" lvl="1" indent="-342900" algn="l" rtl="0" eaLnBrk="0" fontAlgn="base" hangingPunct="0">
              <a:spcBef>
                <a:spcPct val="0"/>
              </a:spcBef>
              <a:spcAft>
                <a:spcPts val="600"/>
              </a:spcAft>
              <a:buFont typeface="Arial" panose="020B0604020202020204" pitchFamily="34" charset="0"/>
              <a:buChar char="•"/>
            </a:pPr>
            <a:r>
              <a:rPr lang="en-US" sz="1800" dirty="0">
                <a:latin typeface="Century Gothic" panose="020B0502020202020204" pitchFamily="34" charset="0"/>
              </a:rPr>
              <a:t>Flooded rice</a:t>
            </a:r>
          </a:p>
          <a:p>
            <a:pPr marL="939800" lvl="1" indent="-342900" algn="l" rtl="0" eaLnBrk="0" fontAlgn="base" hangingPunct="0">
              <a:spcBef>
                <a:spcPct val="0"/>
              </a:spcBef>
              <a:spcAft>
                <a:spcPts val="600"/>
              </a:spcAft>
              <a:buFont typeface="Arial" panose="020B0604020202020204" pitchFamily="34" charset="0"/>
              <a:buChar char="•"/>
            </a:pPr>
            <a:r>
              <a:rPr lang="en-US" sz="1800" dirty="0">
                <a:latin typeface="Century Gothic" panose="020B0502020202020204" pitchFamily="34" charset="0"/>
              </a:rPr>
              <a:t>Brushy regrowth</a:t>
            </a:r>
          </a:p>
          <a:p>
            <a:pPr marL="939800" lvl="1" indent="-342900" algn="l" rtl="0" eaLnBrk="0" fontAlgn="base" hangingPunct="0">
              <a:spcBef>
                <a:spcPct val="0"/>
              </a:spcBef>
              <a:spcAft>
                <a:spcPts val="600"/>
              </a:spcAft>
              <a:buFont typeface="Arial" panose="020B0604020202020204" pitchFamily="34" charset="0"/>
              <a:buChar char="•"/>
            </a:pPr>
            <a:r>
              <a:rPr lang="en-US" sz="1800" dirty="0">
                <a:latin typeface="Century Gothic" panose="020B0502020202020204" pitchFamily="34" charset="0"/>
              </a:rPr>
              <a:t>Agroforest</a:t>
            </a:r>
          </a:p>
          <a:p>
            <a:pPr marL="939800" lvl="1" indent="-342900" algn="l" rtl="0" eaLnBrk="0" fontAlgn="base" hangingPunct="0">
              <a:spcBef>
                <a:spcPct val="0"/>
              </a:spcBef>
              <a:spcAft>
                <a:spcPts val="600"/>
              </a:spcAft>
              <a:buFont typeface="Arial" panose="020B0604020202020204" pitchFamily="34" charset="0"/>
              <a:buChar char="•"/>
            </a:pPr>
            <a:r>
              <a:rPr lang="en-US" sz="1800" dirty="0">
                <a:latin typeface="Century Gothic" panose="020B0502020202020204" pitchFamily="34" charset="0"/>
              </a:rPr>
              <a:t>agriculture</a:t>
            </a:r>
          </a:p>
        </p:txBody>
      </p:sp>
      <p:sp>
        <p:nvSpPr>
          <p:cNvPr id="10" name="Oval 1027">
            <a:extLst>
              <a:ext uri="{FF2B5EF4-FFF2-40B4-BE49-F238E27FC236}">
                <a16:creationId xmlns:a16="http://schemas.microsoft.com/office/drawing/2014/main" id="{40671A72-5E04-310D-58E0-0314B4373B38}"/>
              </a:ext>
            </a:extLst>
          </p:cNvPr>
          <p:cNvSpPr/>
          <p:nvPr/>
        </p:nvSpPr>
        <p:spPr>
          <a:xfrm>
            <a:off x="6530160" y="0"/>
            <a:ext cx="2613840" cy="2090804"/>
          </a:xfrm>
          <a:custGeom>
            <a:avLst/>
            <a:gdLst>
              <a:gd name="connsiteX0" fmla="*/ 0 w 1616074"/>
              <a:gd name="connsiteY0" fmla="*/ 808037 h 1616074"/>
              <a:gd name="connsiteX1" fmla="*/ 808037 w 1616074"/>
              <a:gd name="connsiteY1" fmla="*/ 0 h 1616074"/>
              <a:gd name="connsiteX2" fmla="*/ 1616074 w 1616074"/>
              <a:gd name="connsiteY2" fmla="*/ 808037 h 1616074"/>
              <a:gd name="connsiteX3" fmla="*/ 808037 w 1616074"/>
              <a:gd name="connsiteY3" fmla="*/ 1616074 h 1616074"/>
              <a:gd name="connsiteX4" fmla="*/ 0 w 1616074"/>
              <a:gd name="connsiteY4" fmla="*/ 808037 h 1616074"/>
              <a:gd name="connsiteX0" fmla="*/ 0 w 1984374"/>
              <a:gd name="connsiteY0" fmla="*/ 871757 h 1616557"/>
              <a:gd name="connsiteX1" fmla="*/ 1176337 w 1984374"/>
              <a:gd name="connsiteY1" fmla="*/ 220 h 1616557"/>
              <a:gd name="connsiteX2" fmla="*/ 1984374 w 1984374"/>
              <a:gd name="connsiteY2" fmla="*/ 808257 h 1616557"/>
              <a:gd name="connsiteX3" fmla="*/ 1176337 w 1984374"/>
              <a:gd name="connsiteY3" fmla="*/ 1616294 h 1616557"/>
              <a:gd name="connsiteX4" fmla="*/ 0 w 1984374"/>
              <a:gd name="connsiteY4" fmla="*/ 871757 h 1616557"/>
              <a:gd name="connsiteX0" fmla="*/ 15 w 1984389"/>
              <a:gd name="connsiteY0" fmla="*/ 871757 h 2111686"/>
              <a:gd name="connsiteX1" fmla="*/ 1176352 w 1984389"/>
              <a:gd name="connsiteY1" fmla="*/ 220 h 2111686"/>
              <a:gd name="connsiteX2" fmla="*/ 1984389 w 1984389"/>
              <a:gd name="connsiteY2" fmla="*/ 808257 h 2111686"/>
              <a:gd name="connsiteX3" fmla="*/ 1201752 w 1984389"/>
              <a:gd name="connsiteY3" fmla="*/ 2111594 h 2111686"/>
              <a:gd name="connsiteX4" fmla="*/ 15 w 1984389"/>
              <a:gd name="connsiteY4" fmla="*/ 871757 h 2111686"/>
              <a:gd name="connsiteX0" fmla="*/ 19 w 2860693"/>
              <a:gd name="connsiteY0" fmla="*/ 871537 h 2111374"/>
              <a:gd name="connsiteX1" fmla="*/ 1176356 w 2860693"/>
              <a:gd name="connsiteY1" fmla="*/ 0 h 2111374"/>
              <a:gd name="connsiteX2" fmla="*/ 2860693 w 2860693"/>
              <a:gd name="connsiteY2" fmla="*/ 871537 h 2111374"/>
              <a:gd name="connsiteX3" fmla="*/ 1201756 w 2860693"/>
              <a:gd name="connsiteY3" fmla="*/ 2111374 h 2111374"/>
              <a:gd name="connsiteX4" fmla="*/ 19 w 2860693"/>
              <a:gd name="connsiteY4" fmla="*/ 871537 h 2111374"/>
              <a:gd name="connsiteX0" fmla="*/ 19 w 2926534"/>
              <a:gd name="connsiteY0" fmla="*/ 871537 h 2162984"/>
              <a:gd name="connsiteX1" fmla="*/ 1176356 w 2926534"/>
              <a:gd name="connsiteY1" fmla="*/ 0 h 2162984"/>
              <a:gd name="connsiteX2" fmla="*/ 2860693 w 2926534"/>
              <a:gd name="connsiteY2" fmla="*/ 871537 h 2162984"/>
              <a:gd name="connsiteX3" fmla="*/ 1201756 w 2926534"/>
              <a:gd name="connsiteY3" fmla="*/ 2111374 h 2162984"/>
              <a:gd name="connsiteX4" fmla="*/ 19 w 2926534"/>
              <a:gd name="connsiteY4" fmla="*/ 871537 h 2162984"/>
              <a:gd name="connsiteX0" fmla="*/ 19 w 2926534"/>
              <a:gd name="connsiteY0" fmla="*/ 977053 h 2268500"/>
              <a:gd name="connsiteX1" fmla="*/ 1176356 w 2926534"/>
              <a:gd name="connsiteY1" fmla="*/ 105516 h 2268500"/>
              <a:gd name="connsiteX2" fmla="*/ 2860693 w 2926534"/>
              <a:gd name="connsiteY2" fmla="*/ 977053 h 2268500"/>
              <a:gd name="connsiteX3" fmla="*/ 1201756 w 2926534"/>
              <a:gd name="connsiteY3" fmla="*/ 2216890 h 2268500"/>
              <a:gd name="connsiteX4" fmla="*/ 19 w 2926534"/>
              <a:gd name="connsiteY4" fmla="*/ 977053 h 2268500"/>
              <a:gd name="connsiteX0" fmla="*/ 11241 w 2937756"/>
              <a:gd name="connsiteY0" fmla="*/ 1111708 h 2434538"/>
              <a:gd name="connsiteX1" fmla="*/ 1187578 w 2937756"/>
              <a:gd name="connsiteY1" fmla="*/ 240171 h 2434538"/>
              <a:gd name="connsiteX2" fmla="*/ 2871915 w 2937756"/>
              <a:gd name="connsiteY2" fmla="*/ 1111708 h 2434538"/>
              <a:gd name="connsiteX3" fmla="*/ 1212978 w 2937756"/>
              <a:gd name="connsiteY3" fmla="*/ 2351545 h 2434538"/>
              <a:gd name="connsiteX4" fmla="*/ 11241 w 2937756"/>
              <a:gd name="connsiteY4" fmla="*/ 1111708 h 2434538"/>
              <a:gd name="connsiteX0" fmla="*/ 12952 w 2939467"/>
              <a:gd name="connsiteY0" fmla="*/ 1102277 h 2425107"/>
              <a:gd name="connsiteX1" fmla="*/ 1189289 w 2939467"/>
              <a:gd name="connsiteY1" fmla="*/ 230740 h 2425107"/>
              <a:gd name="connsiteX2" fmla="*/ 2873626 w 2939467"/>
              <a:gd name="connsiteY2" fmla="*/ 1102277 h 2425107"/>
              <a:gd name="connsiteX3" fmla="*/ 1214689 w 2939467"/>
              <a:gd name="connsiteY3" fmla="*/ 2342114 h 2425107"/>
              <a:gd name="connsiteX4" fmla="*/ 12952 w 2939467"/>
              <a:gd name="connsiteY4" fmla="*/ 1102277 h 2425107"/>
              <a:gd name="connsiteX0" fmla="*/ 1016 w 2927531"/>
              <a:gd name="connsiteY0" fmla="*/ 987746 h 2279192"/>
              <a:gd name="connsiteX1" fmla="*/ 1177353 w 2927531"/>
              <a:gd name="connsiteY1" fmla="*/ 116209 h 2279192"/>
              <a:gd name="connsiteX2" fmla="*/ 2861690 w 2927531"/>
              <a:gd name="connsiteY2" fmla="*/ 987746 h 2279192"/>
              <a:gd name="connsiteX3" fmla="*/ 1202753 w 2927531"/>
              <a:gd name="connsiteY3" fmla="*/ 2227583 h 2279192"/>
              <a:gd name="connsiteX4" fmla="*/ 1016 w 2927531"/>
              <a:gd name="connsiteY4" fmla="*/ 987746 h 2279192"/>
              <a:gd name="connsiteX0" fmla="*/ 24 w 2926539"/>
              <a:gd name="connsiteY0" fmla="*/ 1061534 h 2352981"/>
              <a:gd name="connsiteX1" fmla="*/ 1176361 w 2926539"/>
              <a:gd name="connsiteY1" fmla="*/ 74499 h 2352981"/>
              <a:gd name="connsiteX2" fmla="*/ 2860698 w 2926539"/>
              <a:gd name="connsiteY2" fmla="*/ 1061534 h 2352981"/>
              <a:gd name="connsiteX3" fmla="*/ 1201761 w 2926539"/>
              <a:gd name="connsiteY3" fmla="*/ 2301371 h 2352981"/>
              <a:gd name="connsiteX4" fmla="*/ 24 w 2926539"/>
              <a:gd name="connsiteY4" fmla="*/ 1061534 h 2352981"/>
              <a:gd name="connsiteX0" fmla="*/ 20 w 2975001"/>
              <a:gd name="connsiteY0" fmla="*/ 1055435 h 2342492"/>
              <a:gd name="connsiteX1" fmla="*/ 1176357 w 2975001"/>
              <a:gd name="connsiteY1" fmla="*/ 68400 h 2342492"/>
              <a:gd name="connsiteX2" fmla="*/ 2910576 w 2975001"/>
              <a:gd name="connsiteY2" fmla="*/ 1042602 h 2342492"/>
              <a:gd name="connsiteX3" fmla="*/ 1201757 w 2975001"/>
              <a:gd name="connsiteY3" fmla="*/ 2295272 h 2342492"/>
              <a:gd name="connsiteX4" fmla="*/ 20 w 2975001"/>
              <a:gd name="connsiteY4" fmla="*/ 1055435 h 2342492"/>
              <a:gd name="connsiteX0" fmla="*/ 20 w 2934429"/>
              <a:gd name="connsiteY0" fmla="*/ 1055435 h 2342493"/>
              <a:gd name="connsiteX1" fmla="*/ 1176357 w 2934429"/>
              <a:gd name="connsiteY1" fmla="*/ 68400 h 2342493"/>
              <a:gd name="connsiteX2" fmla="*/ 2910576 w 2934429"/>
              <a:gd name="connsiteY2" fmla="*/ 1042602 h 2342493"/>
              <a:gd name="connsiteX3" fmla="*/ 1201757 w 2934429"/>
              <a:gd name="connsiteY3" fmla="*/ 2295272 h 2342493"/>
              <a:gd name="connsiteX4" fmla="*/ 20 w 2934429"/>
              <a:gd name="connsiteY4" fmla="*/ 1055435 h 2342493"/>
              <a:gd name="connsiteX0" fmla="*/ 20 w 2910810"/>
              <a:gd name="connsiteY0" fmla="*/ 1055435 h 2342493"/>
              <a:gd name="connsiteX1" fmla="*/ 1176357 w 2910810"/>
              <a:gd name="connsiteY1" fmla="*/ 68400 h 2342493"/>
              <a:gd name="connsiteX2" fmla="*/ 2910576 w 2910810"/>
              <a:gd name="connsiteY2" fmla="*/ 1042602 h 2342493"/>
              <a:gd name="connsiteX3" fmla="*/ 1201757 w 2910810"/>
              <a:gd name="connsiteY3" fmla="*/ 2295272 h 2342493"/>
              <a:gd name="connsiteX4" fmla="*/ 20 w 2910810"/>
              <a:gd name="connsiteY4" fmla="*/ 1055435 h 2342493"/>
              <a:gd name="connsiteX0" fmla="*/ 2789 w 2913579"/>
              <a:gd name="connsiteY0" fmla="*/ 1070870 h 2357928"/>
              <a:gd name="connsiteX1" fmla="*/ 1179126 w 2913579"/>
              <a:gd name="connsiteY1" fmla="*/ 83835 h 2357928"/>
              <a:gd name="connsiteX2" fmla="*/ 2913345 w 2913579"/>
              <a:gd name="connsiteY2" fmla="*/ 1058037 h 2357928"/>
              <a:gd name="connsiteX3" fmla="*/ 1204526 w 2913579"/>
              <a:gd name="connsiteY3" fmla="*/ 2310707 h 2357928"/>
              <a:gd name="connsiteX4" fmla="*/ 2789 w 2913579"/>
              <a:gd name="connsiteY4" fmla="*/ 1070870 h 2357928"/>
              <a:gd name="connsiteX0" fmla="*/ 1 w 2910791"/>
              <a:gd name="connsiteY0" fmla="*/ 1137643 h 2424701"/>
              <a:gd name="connsiteX1" fmla="*/ 1201279 w 2910791"/>
              <a:gd name="connsiteY1" fmla="*/ 35111 h 2424701"/>
              <a:gd name="connsiteX2" fmla="*/ 2910557 w 2910791"/>
              <a:gd name="connsiteY2" fmla="*/ 1124810 h 2424701"/>
              <a:gd name="connsiteX3" fmla="*/ 1201738 w 2910791"/>
              <a:gd name="connsiteY3" fmla="*/ 2377480 h 2424701"/>
              <a:gd name="connsiteX4" fmla="*/ 1 w 2910791"/>
              <a:gd name="connsiteY4" fmla="*/ 1137643 h 2424701"/>
              <a:gd name="connsiteX0" fmla="*/ 1 w 2187483"/>
              <a:gd name="connsiteY0" fmla="*/ 1041167 h 2424711"/>
              <a:gd name="connsiteX1" fmla="*/ 477992 w 2187483"/>
              <a:gd name="connsiteY1" fmla="*/ 28467 h 2424711"/>
              <a:gd name="connsiteX2" fmla="*/ 2187270 w 2187483"/>
              <a:gd name="connsiteY2" fmla="*/ 1118166 h 2424711"/>
              <a:gd name="connsiteX3" fmla="*/ 478451 w 2187483"/>
              <a:gd name="connsiteY3" fmla="*/ 2370836 h 2424711"/>
              <a:gd name="connsiteX4" fmla="*/ 1 w 2187483"/>
              <a:gd name="connsiteY4" fmla="*/ 1041167 h 2424711"/>
              <a:gd name="connsiteX0" fmla="*/ 0 w 2237365"/>
              <a:gd name="connsiteY0" fmla="*/ 1054949 h 2424708"/>
              <a:gd name="connsiteX1" fmla="*/ 527873 w 2237365"/>
              <a:gd name="connsiteY1" fmla="*/ 29415 h 2424708"/>
              <a:gd name="connsiteX2" fmla="*/ 2237151 w 2237365"/>
              <a:gd name="connsiteY2" fmla="*/ 1119114 h 2424708"/>
              <a:gd name="connsiteX3" fmla="*/ 528332 w 2237365"/>
              <a:gd name="connsiteY3" fmla="*/ 2371784 h 2424708"/>
              <a:gd name="connsiteX4" fmla="*/ 0 w 2237365"/>
              <a:gd name="connsiteY4" fmla="*/ 1054949 h 2424708"/>
              <a:gd name="connsiteX0" fmla="*/ 0 w 2688815"/>
              <a:gd name="connsiteY0" fmla="*/ 1068731 h 2424707"/>
              <a:gd name="connsiteX1" fmla="*/ 979310 w 2688815"/>
              <a:gd name="connsiteY1" fmla="*/ 30364 h 2424707"/>
              <a:gd name="connsiteX2" fmla="*/ 2688588 w 2688815"/>
              <a:gd name="connsiteY2" fmla="*/ 1120063 h 2424707"/>
              <a:gd name="connsiteX3" fmla="*/ 979769 w 2688815"/>
              <a:gd name="connsiteY3" fmla="*/ 2372733 h 2424707"/>
              <a:gd name="connsiteX4" fmla="*/ 0 w 2688815"/>
              <a:gd name="connsiteY4" fmla="*/ 1068731 h 2424707"/>
              <a:gd name="connsiteX0" fmla="*/ 1329 w 2690144"/>
              <a:gd name="connsiteY0" fmla="*/ 1068731 h 2424707"/>
              <a:gd name="connsiteX1" fmla="*/ 980639 w 2690144"/>
              <a:gd name="connsiteY1" fmla="*/ 30364 h 2424707"/>
              <a:gd name="connsiteX2" fmla="*/ 2689917 w 2690144"/>
              <a:gd name="connsiteY2" fmla="*/ 1120063 h 2424707"/>
              <a:gd name="connsiteX3" fmla="*/ 981098 w 2690144"/>
              <a:gd name="connsiteY3" fmla="*/ 2372733 h 2424707"/>
              <a:gd name="connsiteX4" fmla="*/ 1329 w 2690144"/>
              <a:gd name="connsiteY4" fmla="*/ 1068731 h 2424707"/>
              <a:gd name="connsiteX0" fmla="*/ 604 w 2689419"/>
              <a:gd name="connsiteY0" fmla="*/ 1088101 h 2444077"/>
              <a:gd name="connsiteX1" fmla="*/ 979914 w 2689419"/>
              <a:gd name="connsiteY1" fmla="*/ 49734 h 2444077"/>
              <a:gd name="connsiteX2" fmla="*/ 2689192 w 2689419"/>
              <a:gd name="connsiteY2" fmla="*/ 1139433 h 2444077"/>
              <a:gd name="connsiteX3" fmla="*/ 980373 w 2689419"/>
              <a:gd name="connsiteY3" fmla="*/ 2392103 h 2444077"/>
              <a:gd name="connsiteX4" fmla="*/ 604 w 2689419"/>
              <a:gd name="connsiteY4" fmla="*/ 1088101 h 2444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9419" h="2444077">
                <a:moveTo>
                  <a:pt x="604" y="1088101"/>
                </a:moveTo>
                <a:cubicBezTo>
                  <a:pt x="22024" y="-328936"/>
                  <a:pt x="531816" y="41179"/>
                  <a:pt x="979914" y="49734"/>
                </a:cubicBezTo>
                <a:cubicBezTo>
                  <a:pt x="1428012" y="58289"/>
                  <a:pt x="2581090" y="-284734"/>
                  <a:pt x="2689192" y="1139433"/>
                </a:cubicBezTo>
                <a:cubicBezTo>
                  <a:pt x="2709008" y="2817600"/>
                  <a:pt x="1428471" y="2400658"/>
                  <a:pt x="980373" y="2392103"/>
                </a:cubicBezTo>
                <a:cubicBezTo>
                  <a:pt x="532275" y="2383548"/>
                  <a:pt x="-20816" y="2505138"/>
                  <a:pt x="604" y="1088101"/>
                </a:cubicBezTo>
                <a:close/>
              </a:path>
            </a:pathLst>
          </a:custGeom>
          <a:blipFill dpi="0" rotWithShape="1">
            <a:blip r:embed="rId3"/>
            <a:srcRect/>
            <a:stretch>
              <a:fillRect/>
            </a:stretch>
          </a:blipFill>
          <a:ln>
            <a:solidFill>
              <a:schemeClr val="tx1"/>
            </a:solidFill>
          </a:ln>
          <a:effectLst>
            <a:outerShdw blurRad="50800" dist="38100" dir="5400000" algn="t" rotWithShape="0">
              <a:prstClr val="black">
                <a:alpha val="40000"/>
              </a:prstClr>
            </a:outerShdw>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R="0" algn="ctr" rtl="0">
              <a:lnSpc>
                <a:spcPct val="100000"/>
              </a:lnSpc>
              <a:spcBef>
                <a:spcPts val="0"/>
              </a:spcBef>
              <a:spcAft>
                <a:spcPts val="0"/>
              </a:spcAft>
              <a:buClr>
                <a:srgbClr val="000000"/>
              </a:buClr>
              <a:buFont typeface="Arial"/>
            </a:pPr>
            <a:endParaRPr lang="en-IL" dirty="0"/>
          </a:p>
        </p:txBody>
      </p:sp>
      <p:pic>
        <p:nvPicPr>
          <p:cNvPr id="27" name="Google Shape;323;p14">
            <a:extLst>
              <a:ext uri="{FF2B5EF4-FFF2-40B4-BE49-F238E27FC236}">
                <a16:creationId xmlns:a16="http://schemas.microsoft.com/office/drawing/2014/main" id="{E9105B1E-A19C-CB67-62E4-F52B55FD81FB}"/>
              </a:ext>
            </a:extLst>
          </p:cNvPr>
          <p:cNvPicPr preferRelativeResize="0"/>
          <p:nvPr/>
        </p:nvPicPr>
        <p:blipFill rotWithShape="1">
          <a:blip r:embed="rId4">
            <a:alphaModFix/>
          </a:blip>
          <a:srcRect/>
          <a:stretch/>
        </p:blipFill>
        <p:spPr>
          <a:xfrm>
            <a:off x="6604675" y="3302790"/>
            <a:ext cx="2354119" cy="1944534"/>
          </a:xfrm>
          <a:prstGeom prst="rect">
            <a:avLst/>
          </a:prstGeom>
          <a:noFill/>
          <a:ln>
            <a:noFill/>
          </a:ln>
          <a:effectLst>
            <a:softEdge rad="228600"/>
          </a:effectLst>
        </p:spPr>
      </p:pic>
      <p:pic>
        <p:nvPicPr>
          <p:cNvPr id="28" name="Google Shape;324;p14">
            <a:extLst>
              <a:ext uri="{FF2B5EF4-FFF2-40B4-BE49-F238E27FC236}">
                <a16:creationId xmlns:a16="http://schemas.microsoft.com/office/drawing/2014/main" id="{6968615B-5940-C70E-C131-49BA530C01D7}"/>
              </a:ext>
            </a:extLst>
          </p:cNvPr>
          <p:cNvPicPr preferRelativeResize="0"/>
          <p:nvPr/>
        </p:nvPicPr>
        <p:blipFill rotWithShape="1">
          <a:blip r:embed="rId5">
            <a:alphaModFix/>
          </a:blip>
          <a:srcRect l="25979"/>
          <a:stretch/>
        </p:blipFill>
        <p:spPr>
          <a:xfrm>
            <a:off x="6574778" y="1709922"/>
            <a:ext cx="2384015" cy="2044516"/>
          </a:xfrm>
          <a:prstGeom prst="rect">
            <a:avLst/>
          </a:prstGeom>
          <a:noFill/>
          <a:ln>
            <a:noFill/>
          </a:ln>
          <a:effectLst>
            <a:softEdge rad="330200"/>
          </a:effectLst>
        </p:spPr>
      </p:pic>
      <p:pic>
        <p:nvPicPr>
          <p:cNvPr id="36" name="Google Shape;99;p2">
            <a:extLst>
              <a:ext uri="{FF2B5EF4-FFF2-40B4-BE49-F238E27FC236}">
                <a16:creationId xmlns:a16="http://schemas.microsoft.com/office/drawing/2014/main" id="{17C75817-4B99-8FE7-519E-039091572D85}"/>
              </a:ext>
            </a:extLst>
          </p:cNvPr>
          <p:cNvPicPr preferRelativeResize="0"/>
          <p:nvPr/>
        </p:nvPicPr>
        <p:blipFill rotWithShape="1">
          <a:blip r:embed="rId6">
            <a:alphaModFix/>
          </a:blip>
          <a:srcRect/>
          <a:stretch/>
        </p:blipFill>
        <p:spPr>
          <a:xfrm>
            <a:off x="3256471" y="1193082"/>
            <a:ext cx="3348203" cy="2794650"/>
          </a:xfrm>
          <a:prstGeom prst="rect">
            <a:avLst/>
          </a:prstGeom>
          <a:noFill/>
          <a:ln w="9525" cap="flat" cmpd="sng">
            <a:solidFill>
              <a:schemeClr val="dk1"/>
            </a:solidFill>
            <a:prstDash val="solid"/>
            <a:round/>
            <a:headEnd type="none" w="sm" len="sm"/>
            <a:tailEnd type="none" w="sm" len="sm"/>
          </a:ln>
        </p:spPr>
      </p:pic>
      <p:sp>
        <p:nvSpPr>
          <p:cNvPr id="37" name="Google Shape;102;p2">
            <a:extLst>
              <a:ext uri="{FF2B5EF4-FFF2-40B4-BE49-F238E27FC236}">
                <a16:creationId xmlns:a16="http://schemas.microsoft.com/office/drawing/2014/main" id="{32CD8024-0FA5-9A5B-1BCD-164113D70375}"/>
              </a:ext>
            </a:extLst>
          </p:cNvPr>
          <p:cNvSpPr txBox="1"/>
          <p:nvPr/>
        </p:nvSpPr>
        <p:spPr>
          <a:xfrm>
            <a:off x="6768369" y="217036"/>
            <a:ext cx="985142" cy="400069"/>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002060"/>
                </a:solidFill>
                <a:latin typeface="Calibri"/>
                <a:ea typeface="Calibri"/>
                <a:cs typeface="Calibri"/>
                <a:sym typeface="Calibri"/>
              </a:rPr>
              <a:t>Forest</a:t>
            </a:r>
            <a:endParaRPr sz="2000" dirty="0"/>
          </a:p>
        </p:txBody>
      </p:sp>
      <p:sp>
        <p:nvSpPr>
          <p:cNvPr id="38" name="Google Shape;103;p2">
            <a:extLst>
              <a:ext uri="{FF2B5EF4-FFF2-40B4-BE49-F238E27FC236}">
                <a16:creationId xmlns:a16="http://schemas.microsoft.com/office/drawing/2014/main" id="{1C5C0C5D-B840-4D4A-575B-FA5398D33CEE}"/>
              </a:ext>
            </a:extLst>
          </p:cNvPr>
          <p:cNvSpPr txBox="1"/>
          <p:nvPr/>
        </p:nvSpPr>
        <p:spPr>
          <a:xfrm>
            <a:off x="6726195" y="1990822"/>
            <a:ext cx="1457303" cy="400069"/>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002060"/>
                </a:solidFill>
                <a:latin typeface="Calibri"/>
                <a:ea typeface="Calibri"/>
                <a:cs typeface="Calibri"/>
                <a:sym typeface="Calibri"/>
              </a:rPr>
              <a:t>Agriculture</a:t>
            </a:r>
            <a:endParaRPr sz="2000" dirty="0"/>
          </a:p>
        </p:txBody>
      </p:sp>
      <p:sp>
        <p:nvSpPr>
          <p:cNvPr id="39" name="Google Shape;104;p2">
            <a:extLst>
              <a:ext uri="{FF2B5EF4-FFF2-40B4-BE49-F238E27FC236}">
                <a16:creationId xmlns:a16="http://schemas.microsoft.com/office/drawing/2014/main" id="{9EA605ED-ADDF-7024-7EF3-E0B14AB679AC}"/>
              </a:ext>
            </a:extLst>
          </p:cNvPr>
          <p:cNvSpPr txBox="1"/>
          <p:nvPr/>
        </p:nvSpPr>
        <p:spPr>
          <a:xfrm>
            <a:off x="6764852" y="3635269"/>
            <a:ext cx="1487466" cy="400069"/>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002060"/>
                </a:solidFill>
                <a:latin typeface="Calibri"/>
                <a:ea typeface="Calibri"/>
                <a:cs typeface="Calibri"/>
                <a:sym typeface="Calibri"/>
              </a:rPr>
              <a:t>Village</a:t>
            </a:r>
            <a:endParaRPr sz="2000" b="1" dirty="0"/>
          </a:p>
        </p:txBody>
      </p:sp>
      <p:cxnSp>
        <p:nvCxnSpPr>
          <p:cNvPr id="41" name="מחבר חץ ישר 40">
            <a:extLst>
              <a:ext uri="{FF2B5EF4-FFF2-40B4-BE49-F238E27FC236}">
                <a16:creationId xmlns:a16="http://schemas.microsoft.com/office/drawing/2014/main" id="{F2584D2B-37F9-B445-A0E1-12B9C077D1C6}"/>
              </a:ext>
            </a:extLst>
          </p:cNvPr>
          <p:cNvCxnSpPr>
            <a:cxnSpLocks/>
          </p:cNvCxnSpPr>
          <p:nvPr/>
        </p:nvCxnSpPr>
        <p:spPr>
          <a:xfrm flipV="1">
            <a:off x="4102100" y="417070"/>
            <a:ext cx="2624095" cy="1711206"/>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מחבר חץ ישר 42">
            <a:extLst>
              <a:ext uri="{FF2B5EF4-FFF2-40B4-BE49-F238E27FC236}">
                <a16:creationId xmlns:a16="http://schemas.microsoft.com/office/drawing/2014/main" id="{34F45726-6C0F-FF53-73AC-E32D42B2E974}"/>
              </a:ext>
            </a:extLst>
          </p:cNvPr>
          <p:cNvCxnSpPr>
            <a:cxnSpLocks/>
            <a:endCxn id="38" idx="1"/>
          </p:cNvCxnSpPr>
          <p:nvPr/>
        </p:nvCxnSpPr>
        <p:spPr>
          <a:xfrm flipV="1">
            <a:off x="4489747" y="2190857"/>
            <a:ext cx="2236448" cy="442702"/>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מחבר חץ ישר 44">
            <a:extLst>
              <a:ext uri="{FF2B5EF4-FFF2-40B4-BE49-F238E27FC236}">
                <a16:creationId xmlns:a16="http://schemas.microsoft.com/office/drawing/2014/main" id="{F4053853-DD28-DBD0-19FE-29BED1AD3344}"/>
              </a:ext>
            </a:extLst>
          </p:cNvPr>
          <p:cNvCxnSpPr>
            <a:cxnSpLocks/>
          </p:cNvCxnSpPr>
          <p:nvPr/>
        </p:nvCxnSpPr>
        <p:spPr>
          <a:xfrm>
            <a:off x="3997122" y="3263355"/>
            <a:ext cx="2729073" cy="512797"/>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2624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45"/>
          <p:cNvSpPr txBox="1">
            <a:spLocks noGrp="1"/>
          </p:cNvSpPr>
          <p:nvPr>
            <p:ph type="title"/>
          </p:nvPr>
        </p:nvSpPr>
        <p:spPr>
          <a:xfrm>
            <a:off x="779100" y="753711"/>
            <a:ext cx="7585800" cy="7615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latin typeface="Aharoni" panose="02010803020104030203" pitchFamily="2" charset="-79"/>
                <a:cs typeface="Aharoni" panose="02010803020104030203" pitchFamily="2" charset="-79"/>
              </a:rPr>
              <a:t>Challenges in data collection</a:t>
            </a:r>
            <a:endParaRPr b="1" dirty="0">
              <a:latin typeface="Aharoni" panose="02010803020104030203" pitchFamily="2" charset="-79"/>
              <a:cs typeface="Aharoni" panose="02010803020104030203" pitchFamily="2" charset="-79"/>
            </a:endParaRPr>
          </a:p>
        </p:txBody>
      </p:sp>
      <p:sp>
        <p:nvSpPr>
          <p:cNvPr id="546" name="Google Shape;546;p45"/>
          <p:cNvSpPr txBox="1">
            <a:spLocks noGrp="1"/>
          </p:cNvSpPr>
          <p:nvPr>
            <p:ph type="subTitle" idx="1"/>
          </p:nvPr>
        </p:nvSpPr>
        <p:spPr>
          <a:xfrm>
            <a:off x="1082363" y="3771059"/>
            <a:ext cx="6948599" cy="125379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400" dirty="0">
                <a:latin typeface="Century Gothic" panose="020B0502020202020204" pitchFamily="34" charset="0"/>
              </a:rPr>
              <a:t>This fact causes challenges in understanding and predicting host-microbe interactions</a:t>
            </a:r>
          </a:p>
        </p:txBody>
      </p:sp>
      <p:sp>
        <p:nvSpPr>
          <p:cNvPr id="547" name="Google Shape;547;p45"/>
          <p:cNvSpPr txBox="1">
            <a:spLocks noGrp="1"/>
          </p:cNvSpPr>
          <p:nvPr>
            <p:ph type="subTitle" idx="2"/>
          </p:nvPr>
        </p:nvSpPr>
        <p:spPr>
          <a:xfrm>
            <a:off x="994114" y="1600882"/>
            <a:ext cx="7125099" cy="1186718"/>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400" dirty="0">
                <a:latin typeface="Century Gothic" panose="020B0502020202020204" pitchFamily="34" charset="0"/>
              </a:rPr>
              <a:t>The nature of microbial communities within hosts is complex and dynamic, therefore hard to sample </a:t>
            </a:r>
          </a:p>
        </p:txBody>
      </p:sp>
      <p:sp>
        <p:nvSpPr>
          <p:cNvPr id="2" name="Google Shape;1140;p79">
            <a:extLst>
              <a:ext uri="{FF2B5EF4-FFF2-40B4-BE49-F238E27FC236}">
                <a16:creationId xmlns:a16="http://schemas.microsoft.com/office/drawing/2014/main" id="{F51AAA47-FB53-0B49-4DD1-5E32E63C8B9F}"/>
              </a:ext>
            </a:extLst>
          </p:cNvPr>
          <p:cNvSpPr/>
          <p:nvPr/>
        </p:nvSpPr>
        <p:spPr>
          <a:xfrm rot="5400000">
            <a:off x="4137174" y="2983936"/>
            <a:ext cx="838980" cy="794045"/>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7572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45"/>
          <p:cNvSpPr txBox="1">
            <a:spLocks noGrp="1"/>
          </p:cNvSpPr>
          <p:nvPr>
            <p:ph type="title"/>
          </p:nvPr>
        </p:nvSpPr>
        <p:spPr>
          <a:xfrm>
            <a:off x="779100" y="753711"/>
            <a:ext cx="7585800" cy="7615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latin typeface="Aharoni" panose="02010803020104030203" pitchFamily="2" charset="-79"/>
                <a:cs typeface="Aharoni" panose="02010803020104030203" pitchFamily="2" charset="-79"/>
              </a:rPr>
              <a:t>Organizing the data</a:t>
            </a:r>
            <a:endParaRPr b="1" dirty="0">
              <a:latin typeface="Aharoni" panose="02010803020104030203" pitchFamily="2" charset="-79"/>
              <a:cs typeface="Aharoni" panose="02010803020104030203" pitchFamily="2" charset="-79"/>
            </a:endParaRPr>
          </a:p>
        </p:txBody>
      </p:sp>
      <p:pic>
        <p:nvPicPr>
          <p:cNvPr id="24" name="Picture 23" descr="A screenshot of a computer&#10;&#10;Description automatically generated">
            <a:extLst>
              <a:ext uri="{FF2B5EF4-FFF2-40B4-BE49-F238E27FC236}">
                <a16:creationId xmlns:a16="http://schemas.microsoft.com/office/drawing/2014/main" id="{775B9D7F-B9F1-50E7-D824-18D9D7F523C8}"/>
              </a:ext>
            </a:extLst>
          </p:cNvPr>
          <p:cNvPicPr>
            <a:picLocks noChangeAspect="1"/>
          </p:cNvPicPr>
          <p:nvPr/>
        </p:nvPicPr>
        <p:blipFill rotWithShape="1">
          <a:blip r:embed="rId3"/>
          <a:srcRect l="3485" r="3181" b="67462"/>
          <a:stretch/>
        </p:blipFill>
        <p:spPr>
          <a:xfrm>
            <a:off x="98929" y="2571749"/>
            <a:ext cx="8946142" cy="1559403"/>
          </a:xfrm>
          <a:prstGeom prst="rect">
            <a:avLst/>
          </a:prstGeom>
        </p:spPr>
      </p:pic>
      <p:sp>
        <p:nvSpPr>
          <p:cNvPr id="26" name="Rectangle 25">
            <a:extLst>
              <a:ext uri="{FF2B5EF4-FFF2-40B4-BE49-F238E27FC236}">
                <a16:creationId xmlns:a16="http://schemas.microsoft.com/office/drawing/2014/main" id="{95235045-4337-AE64-0CDC-96EEEFB2DC87}"/>
              </a:ext>
            </a:extLst>
          </p:cNvPr>
          <p:cNvSpPr/>
          <p:nvPr/>
        </p:nvSpPr>
        <p:spPr>
          <a:xfrm>
            <a:off x="98929" y="2571750"/>
            <a:ext cx="901196" cy="1559403"/>
          </a:xfrm>
          <a:prstGeom prst="rect">
            <a:avLst/>
          </a:prstGeom>
          <a:noFill/>
          <a:ln w="76200">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E5D5E1B-682F-4B48-B065-E2266854AF3E}"/>
              </a:ext>
            </a:extLst>
          </p:cNvPr>
          <p:cNvSpPr/>
          <p:nvPr/>
        </p:nvSpPr>
        <p:spPr>
          <a:xfrm>
            <a:off x="1000125" y="2571749"/>
            <a:ext cx="7364775" cy="1559403"/>
          </a:xfrm>
          <a:prstGeom prst="rect">
            <a:avLst/>
          </a:prstGeom>
          <a:noFill/>
          <a:ln w="76200">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20556D12-9903-BAD8-C991-6DC69F300F7F}"/>
              </a:ext>
            </a:extLst>
          </p:cNvPr>
          <p:cNvSpPr/>
          <p:nvPr/>
        </p:nvSpPr>
        <p:spPr>
          <a:xfrm>
            <a:off x="8364900" y="2571748"/>
            <a:ext cx="680171" cy="1559403"/>
          </a:xfrm>
          <a:prstGeom prst="rect">
            <a:avLst/>
          </a:prstGeom>
          <a:noFill/>
          <a:ln w="76200">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Speech Bubble: Oval 28">
            <a:extLst>
              <a:ext uri="{FF2B5EF4-FFF2-40B4-BE49-F238E27FC236}">
                <a16:creationId xmlns:a16="http://schemas.microsoft.com/office/drawing/2014/main" id="{9EBFD856-7552-2966-435F-1EAE5C900CBE}"/>
              </a:ext>
            </a:extLst>
          </p:cNvPr>
          <p:cNvSpPr/>
          <p:nvPr/>
        </p:nvSpPr>
        <p:spPr>
          <a:xfrm>
            <a:off x="333374" y="1410516"/>
            <a:ext cx="1333501" cy="932634"/>
          </a:xfrm>
          <a:prstGeom prst="wedgeEllipse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Century Gothic" panose="020B0502020202020204" pitchFamily="34" charset="0"/>
              </a:rPr>
              <a:t>Microbe specie</a:t>
            </a:r>
          </a:p>
        </p:txBody>
      </p:sp>
      <p:sp>
        <p:nvSpPr>
          <p:cNvPr id="30" name="Speech Bubble: Oval 29">
            <a:extLst>
              <a:ext uri="{FF2B5EF4-FFF2-40B4-BE49-F238E27FC236}">
                <a16:creationId xmlns:a16="http://schemas.microsoft.com/office/drawing/2014/main" id="{9EB0D54E-1A77-6F2D-199B-7712931A35E8}"/>
              </a:ext>
            </a:extLst>
          </p:cNvPr>
          <p:cNvSpPr/>
          <p:nvPr/>
        </p:nvSpPr>
        <p:spPr>
          <a:xfrm>
            <a:off x="4682512" y="1506581"/>
            <a:ext cx="1333501" cy="932634"/>
          </a:xfrm>
          <a:prstGeom prst="wedgeEllipseCallout">
            <a:avLst>
              <a:gd name="adj1" fmla="val -47262"/>
              <a:gd name="adj2" fmla="val 5433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Century Gothic" panose="020B0502020202020204" pitchFamily="34" charset="0"/>
              </a:rPr>
              <a:t>Host features</a:t>
            </a:r>
          </a:p>
        </p:txBody>
      </p:sp>
      <p:sp>
        <p:nvSpPr>
          <p:cNvPr id="31" name="Speech Bubble: Oval 30">
            <a:extLst>
              <a:ext uri="{FF2B5EF4-FFF2-40B4-BE49-F238E27FC236}">
                <a16:creationId xmlns:a16="http://schemas.microsoft.com/office/drawing/2014/main" id="{02253378-B3DC-951A-A49D-1814B92DCBA0}"/>
              </a:ext>
            </a:extLst>
          </p:cNvPr>
          <p:cNvSpPr/>
          <p:nvPr/>
        </p:nvSpPr>
        <p:spPr>
          <a:xfrm>
            <a:off x="7524750" y="1343025"/>
            <a:ext cx="1520321" cy="1000125"/>
          </a:xfrm>
          <a:prstGeom prst="wedgeEllipseCallout">
            <a:avLst>
              <a:gd name="adj1" fmla="val 33453"/>
              <a:gd name="adj2" fmla="val 6658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Century Gothic" panose="020B0502020202020204" pitchFamily="34" charset="0"/>
              </a:rPr>
              <a:t>Host-microbe link</a:t>
            </a:r>
          </a:p>
        </p:txBody>
      </p:sp>
    </p:spTree>
    <p:extLst>
      <p:ext uri="{BB962C8B-B14F-4D97-AF65-F5344CB8AC3E}">
        <p14:creationId xmlns:p14="http://schemas.microsoft.com/office/powerpoint/2010/main" val="443667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29"/>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2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30"/>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27"/>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31"/>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Lst>
  </p:timing>
</p:sld>
</file>

<file path=ppt/theme/theme1.xml><?xml version="1.0" encoding="utf-8"?>
<a:theme xmlns:a="http://schemas.openxmlformats.org/drawingml/2006/main" name="My Presentation Template">
  <a:themeElements>
    <a:clrScheme name="Simple Light">
      <a:dk1>
        <a:srgbClr val="42401C"/>
      </a:dk1>
      <a:lt1>
        <a:srgbClr val="F8F2EA"/>
      </a:lt1>
      <a:dk2>
        <a:srgbClr val="9A8F89"/>
      </a:dk2>
      <a:lt2>
        <a:srgbClr val="CBA77D"/>
      </a:lt2>
      <a:accent1>
        <a:srgbClr val="8A8145"/>
      </a:accent1>
      <a:accent2>
        <a:srgbClr val="4C7247"/>
      </a:accent2>
      <a:accent3>
        <a:srgbClr val="C5BE95"/>
      </a:accent3>
      <a:accent4>
        <a:srgbClr val="EFE8E1"/>
      </a:accent4>
      <a:accent5>
        <a:srgbClr val="E0D0C0"/>
      </a:accent5>
      <a:accent6>
        <a:srgbClr val="FFFFFF"/>
      </a:accent6>
      <a:hlink>
        <a:srgbClr val="4E27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8367</TotalTime>
  <Words>2537</Words>
  <Application>Microsoft Office PowerPoint</Application>
  <PresentationFormat>‫הצגה על המסך (16:9)</PresentationFormat>
  <Paragraphs>253</Paragraphs>
  <Slides>30</Slides>
  <Notes>30</Notes>
  <HiddenSlides>4</HiddenSlides>
  <MMClips>0</MMClips>
  <ScaleCrop>false</ScaleCrop>
  <HeadingPairs>
    <vt:vector size="6" baseType="variant">
      <vt:variant>
        <vt:lpstr>גופנים בשימוש</vt:lpstr>
      </vt:variant>
      <vt:variant>
        <vt:i4>13</vt:i4>
      </vt:variant>
      <vt:variant>
        <vt:lpstr>ערכת נושא</vt:lpstr>
      </vt:variant>
      <vt:variant>
        <vt:i4>2</vt:i4>
      </vt:variant>
      <vt:variant>
        <vt:lpstr>כותרות שקופיות</vt:lpstr>
      </vt:variant>
      <vt:variant>
        <vt:i4>30</vt:i4>
      </vt:variant>
    </vt:vector>
  </HeadingPairs>
  <TitlesOfParts>
    <vt:vector size="45" baseType="lpstr">
      <vt:lpstr>Wingdings</vt:lpstr>
      <vt:lpstr>Aptos Display</vt:lpstr>
      <vt:lpstr>Calibri</vt:lpstr>
      <vt:lpstr>Aharoni</vt:lpstr>
      <vt:lpstr>Caladea</vt:lpstr>
      <vt:lpstr>Cambria Math</vt:lpstr>
      <vt:lpstr>Aptos</vt:lpstr>
      <vt:lpstr>Century Gothic</vt:lpstr>
      <vt:lpstr>Wingdings 3</vt:lpstr>
      <vt:lpstr>Bebas Neue</vt:lpstr>
      <vt:lpstr>Girassol</vt:lpstr>
      <vt:lpstr>Georgia</vt:lpstr>
      <vt:lpstr>Arial</vt:lpstr>
      <vt:lpstr>My Presentation Template</vt:lpstr>
      <vt:lpstr>ערכת נושא Office</vt:lpstr>
      <vt:lpstr>Host-Microbe link prediction in Madagascar </vt:lpstr>
      <vt:lpstr>Motivation</vt:lpstr>
      <vt:lpstr>Ecosystem Interactions </vt:lpstr>
      <vt:lpstr>Importance of Interactions in Ecosystems</vt:lpstr>
      <vt:lpstr>Project Objective</vt:lpstr>
      <vt:lpstr>Data Collection</vt:lpstr>
      <vt:lpstr>Types of habitats</vt:lpstr>
      <vt:lpstr>Challenges in data collection</vt:lpstr>
      <vt:lpstr>Organizing the data</vt:lpstr>
      <vt:lpstr>Approach:</vt:lpstr>
      <vt:lpstr>EDA (Exploratory Data Analysis) </vt:lpstr>
      <vt:lpstr>Developing the model</vt:lpstr>
      <vt:lpstr>Choosing a model</vt:lpstr>
      <vt:lpstr>KNN</vt:lpstr>
      <vt:lpstr>Logistic Regression</vt:lpstr>
      <vt:lpstr>MCC score</vt:lpstr>
      <vt:lpstr>Metrics</vt:lpstr>
      <vt:lpstr>Metrics</vt:lpstr>
      <vt:lpstr>Metrics</vt:lpstr>
      <vt:lpstr>Imbalanced data</vt:lpstr>
      <vt:lpstr>Possible Solutions</vt:lpstr>
      <vt:lpstr>Metrics after under-sampling</vt:lpstr>
      <vt:lpstr>Metrics after under-sampling</vt:lpstr>
      <vt:lpstr>AUC scores</vt:lpstr>
      <vt:lpstr>Node’s degree impact</vt:lpstr>
      <vt:lpstr>Node’s degree impact</vt:lpstr>
      <vt:lpstr>Methods</vt:lpstr>
      <vt:lpstr>Conclusion</vt:lpstr>
      <vt:lpstr>Thanks!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eden bresler</dc:creator>
  <cp:lastModifiedBy>עדן ברסלר</cp:lastModifiedBy>
  <cp:revision>196</cp:revision>
  <dcterms:modified xsi:type="dcterms:W3CDTF">2024-07-17T17:44:49Z</dcterms:modified>
</cp:coreProperties>
</file>